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5B5B5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5B5B5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5B5B5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94244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594275" y="936473"/>
            <a:ext cx="10694035" cy="1838325"/>
          </a:xfrm>
          <a:custGeom>
            <a:avLst/>
            <a:gdLst/>
            <a:ahLst/>
            <a:cxnLst/>
            <a:rect l="l" t="t" r="r" b="b"/>
            <a:pathLst>
              <a:path w="10694035" h="1838325">
                <a:moveTo>
                  <a:pt x="0" y="0"/>
                </a:moveTo>
                <a:lnTo>
                  <a:pt x="10693724" y="0"/>
                </a:lnTo>
                <a:lnTo>
                  <a:pt x="10693724" y="1838327"/>
                </a:lnTo>
                <a:lnTo>
                  <a:pt x="0" y="1838327"/>
                </a:lnTo>
                <a:lnTo>
                  <a:pt x="0" y="0"/>
                </a:lnTo>
                <a:close/>
              </a:path>
            </a:pathLst>
          </a:custGeom>
          <a:solidFill>
            <a:srgbClr val="A09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7064" y="594359"/>
            <a:ext cx="5812536" cy="25176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1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700941"/>
            <a:ext cx="3562985" cy="1017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5B5B5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4776" y="3097772"/>
            <a:ext cx="15818446" cy="302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1425" y="0"/>
            <a:ext cx="11436985" cy="10287000"/>
            <a:chOff x="6851425" y="0"/>
            <a:chExt cx="1143698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9318" y="2009317"/>
              <a:ext cx="7615900" cy="82776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7037" y="2504541"/>
              <a:ext cx="6751559" cy="77824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268" y="0"/>
              <a:ext cx="5080731" cy="3104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2950" y="0"/>
              <a:ext cx="4495048" cy="24458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7077" y="7560228"/>
              <a:ext cx="2590921" cy="27267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4788" y="8055453"/>
              <a:ext cx="2243211" cy="22315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51645" y="3416793"/>
              <a:ext cx="1336353" cy="40475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37323" y="4338861"/>
              <a:ext cx="750675" cy="26397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1425" y="0"/>
              <a:ext cx="6292997" cy="47698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7105" y="0"/>
              <a:ext cx="5367076" cy="411133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5857945"/>
            <a:ext cx="7376159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700" dirty="0">
                <a:solidFill>
                  <a:srgbClr val="A09487"/>
                </a:solidFill>
                <a:latin typeface="Verdana"/>
                <a:cs typeface="Verdana"/>
              </a:rPr>
              <a:t>J</a:t>
            </a:r>
            <a:r>
              <a:rPr sz="12000" spc="-35" dirty="0">
                <a:solidFill>
                  <a:srgbClr val="A09487"/>
                </a:solidFill>
                <a:latin typeface="Verdana"/>
                <a:cs typeface="Verdana"/>
              </a:rPr>
              <a:t>a</a:t>
            </a:r>
            <a:r>
              <a:rPr sz="12000" spc="-395" dirty="0">
                <a:solidFill>
                  <a:srgbClr val="A09487"/>
                </a:solidFill>
                <a:latin typeface="Verdana"/>
                <a:cs typeface="Verdana"/>
              </a:rPr>
              <a:t>v</a:t>
            </a:r>
            <a:r>
              <a:rPr sz="12000" spc="-35" dirty="0">
                <a:solidFill>
                  <a:srgbClr val="A09487"/>
                </a:solidFill>
                <a:latin typeface="Verdana"/>
                <a:cs typeface="Verdana"/>
              </a:rPr>
              <a:t>a</a:t>
            </a:r>
            <a:r>
              <a:rPr sz="12000" spc="-994" dirty="0">
                <a:solidFill>
                  <a:srgbClr val="A09487"/>
                </a:solidFill>
                <a:latin typeface="Verdana"/>
                <a:cs typeface="Verdana"/>
              </a:rPr>
              <a:t> </a:t>
            </a:r>
            <a:r>
              <a:rPr sz="12000" spc="295" dirty="0">
                <a:solidFill>
                  <a:srgbClr val="A09487"/>
                </a:solidFill>
                <a:latin typeface="Verdana"/>
                <a:cs typeface="Verdana"/>
              </a:rPr>
              <a:t>C</a:t>
            </a:r>
            <a:r>
              <a:rPr sz="12000" spc="-35" dirty="0">
                <a:solidFill>
                  <a:srgbClr val="A09487"/>
                </a:solidFill>
                <a:latin typeface="Verdana"/>
                <a:cs typeface="Verdana"/>
              </a:rPr>
              <a:t>a</a:t>
            </a:r>
            <a:r>
              <a:rPr sz="12000" spc="15" dirty="0">
                <a:solidFill>
                  <a:srgbClr val="A09487"/>
                </a:solidFill>
                <a:latin typeface="Verdana"/>
                <a:cs typeface="Verdana"/>
              </a:rPr>
              <a:t>f</a:t>
            </a:r>
            <a:r>
              <a:rPr sz="12000" spc="195" dirty="0">
                <a:solidFill>
                  <a:srgbClr val="A09487"/>
                </a:solidFill>
                <a:latin typeface="Verdana"/>
                <a:cs typeface="Verdana"/>
              </a:rPr>
              <a:t>e</a:t>
            </a:r>
            <a:endParaRPr sz="1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7334250" cy="10287000"/>
            <a:chOff x="0" y="5"/>
            <a:chExt cx="73342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62"/>
              <a:ext cx="7334250" cy="10287000"/>
            </a:xfrm>
            <a:custGeom>
              <a:avLst/>
              <a:gdLst/>
              <a:ahLst/>
              <a:cxnLst/>
              <a:rect l="l" t="t" r="r" b="b"/>
              <a:pathLst>
                <a:path w="7334250" h="10287000">
                  <a:moveTo>
                    <a:pt x="7334224" y="0"/>
                  </a:moveTo>
                  <a:lnTo>
                    <a:pt x="0" y="0"/>
                  </a:lnTo>
                  <a:lnTo>
                    <a:pt x="0" y="176517"/>
                  </a:lnTo>
                  <a:lnTo>
                    <a:pt x="0" y="10286365"/>
                  </a:lnTo>
                  <a:lnTo>
                    <a:pt x="176504" y="10286365"/>
                  </a:lnTo>
                  <a:lnTo>
                    <a:pt x="176504" y="176517"/>
                  </a:lnTo>
                  <a:lnTo>
                    <a:pt x="7153961" y="176517"/>
                  </a:lnTo>
                  <a:lnTo>
                    <a:pt x="7153961" y="10286936"/>
                  </a:lnTo>
                  <a:lnTo>
                    <a:pt x="7334224" y="10286936"/>
                  </a:lnTo>
                  <a:lnTo>
                    <a:pt x="7334224" y="176517"/>
                  </a:lnTo>
                  <a:lnTo>
                    <a:pt x="7334224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7181849" cy="1028699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800276" y="4628052"/>
            <a:ext cx="8458200" cy="1028700"/>
          </a:xfrm>
          <a:custGeom>
            <a:avLst/>
            <a:gdLst/>
            <a:ahLst/>
            <a:cxnLst/>
            <a:rect l="l" t="t" r="r" b="b"/>
            <a:pathLst>
              <a:path w="8458200" h="1028700">
                <a:moveTo>
                  <a:pt x="8457601" y="1028697"/>
                </a:moveTo>
                <a:lnTo>
                  <a:pt x="0" y="1028697"/>
                </a:lnTo>
                <a:lnTo>
                  <a:pt x="0" y="0"/>
                </a:lnTo>
                <a:lnTo>
                  <a:pt x="8457601" y="0"/>
                </a:lnTo>
                <a:lnTo>
                  <a:pt x="8457601" y="1028697"/>
                </a:lnTo>
                <a:close/>
              </a:path>
            </a:pathLst>
          </a:custGeom>
          <a:solidFill>
            <a:srgbClr val="A09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22935" y="4627948"/>
            <a:ext cx="4486275" cy="915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944" dirty="0">
                <a:solidFill>
                  <a:srgbClr val="FFF1DF"/>
                </a:solidFill>
              </a:rPr>
              <a:t>W</a:t>
            </a:r>
            <a:r>
              <a:rPr sz="5800" spc="-125" dirty="0">
                <a:solidFill>
                  <a:srgbClr val="FFF1DF"/>
                </a:solidFill>
              </a:rPr>
              <a:t>I</a:t>
            </a:r>
            <a:r>
              <a:rPr sz="5800" spc="-190" dirty="0">
                <a:solidFill>
                  <a:srgbClr val="FFF1DF"/>
                </a:solidFill>
              </a:rPr>
              <a:t>R</a:t>
            </a:r>
            <a:r>
              <a:rPr sz="5800" spc="-480" dirty="0">
                <a:solidFill>
                  <a:srgbClr val="FFF1DF"/>
                </a:solidFill>
              </a:rPr>
              <a:t>E</a:t>
            </a:r>
            <a:r>
              <a:rPr sz="5800" spc="-300" dirty="0">
                <a:solidFill>
                  <a:srgbClr val="FFF1DF"/>
                </a:solidFill>
              </a:rPr>
              <a:t>F</a:t>
            </a:r>
            <a:r>
              <a:rPr sz="5800" spc="-190" dirty="0">
                <a:solidFill>
                  <a:srgbClr val="FFF1DF"/>
                </a:solidFill>
              </a:rPr>
              <a:t>R</a:t>
            </a:r>
            <a:r>
              <a:rPr sz="5800" spc="365" dirty="0">
                <a:solidFill>
                  <a:srgbClr val="FFF1DF"/>
                </a:solidFill>
              </a:rPr>
              <a:t>A</a:t>
            </a:r>
            <a:r>
              <a:rPr sz="5800" spc="70" dirty="0">
                <a:solidFill>
                  <a:srgbClr val="FFF1DF"/>
                </a:solidFill>
              </a:rPr>
              <a:t>M</a:t>
            </a:r>
            <a:r>
              <a:rPr sz="5800" spc="-475" dirty="0">
                <a:solidFill>
                  <a:srgbClr val="FFF1DF"/>
                </a:solidFill>
              </a:rPr>
              <a:t>E</a:t>
            </a:r>
            <a:endParaRPr sz="5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8699"/>
            <a:ext cx="18288000" cy="9258300"/>
            <a:chOff x="0" y="1028699"/>
            <a:chExt cx="18288000" cy="9258300"/>
          </a:xfrm>
        </p:grpSpPr>
        <p:sp>
          <p:nvSpPr>
            <p:cNvPr id="3" name="object 3"/>
            <p:cNvSpPr/>
            <p:nvPr/>
          </p:nvSpPr>
          <p:spPr>
            <a:xfrm>
              <a:off x="0" y="4767163"/>
              <a:ext cx="18284190" cy="5520055"/>
            </a:xfrm>
            <a:custGeom>
              <a:avLst/>
              <a:gdLst/>
              <a:ahLst/>
              <a:cxnLst/>
              <a:rect l="l" t="t" r="r" b="b"/>
              <a:pathLst>
                <a:path w="18284190" h="5520055">
                  <a:moveTo>
                    <a:pt x="18283676" y="5519836"/>
                  </a:moveTo>
                  <a:lnTo>
                    <a:pt x="0" y="5519836"/>
                  </a:lnTo>
                  <a:lnTo>
                    <a:pt x="0" y="0"/>
                  </a:lnTo>
                  <a:lnTo>
                    <a:pt x="18226083" y="0"/>
                  </a:lnTo>
                  <a:lnTo>
                    <a:pt x="18248470" y="4538"/>
                  </a:lnTo>
                  <a:lnTo>
                    <a:pt x="18266780" y="16902"/>
                  </a:lnTo>
                  <a:lnTo>
                    <a:pt x="18279140" y="35220"/>
                  </a:lnTo>
                  <a:lnTo>
                    <a:pt x="18283676" y="57616"/>
                  </a:lnTo>
                  <a:lnTo>
                    <a:pt x="18283676" y="5519836"/>
                  </a:lnTo>
                  <a:close/>
                </a:path>
              </a:pathLst>
            </a:custGeom>
            <a:solidFill>
              <a:srgbClr val="A09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6439" y="1028699"/>
              <a:ext cx="12361559" cy="8229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633825"/>
              <a:ext cx="5923280" cy="2419985"/>
            </a:xfrm>
            <a:custGeom>
              <a:avLst/>
              <a:gdLst/>
              <a:ahLst/>
              <a:cxnLst/>
              <a:rect l="l" t="t" r="r" b="b"/>
              <a:pathLst>
                <a:path w="5923280" h="2419985">
                  <a:moveTo>
                    <a:pt x="0" y="2419358"/>
                  </a:moveTo>
                  <a:lnTo>
                    <a:pt x="0" y="0"/>
                  </a:lnTo>
                  <a:lnTo>
                    <a:pt x="5922930" y="0"/>
                  </a:lnTo>
                  <a:lnTo>
                    <a:pt x="5922930" y="2419358"/>
                  </a:lnTo>
                  <a:lnTo>
                    <a:pt x="0" y="2419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MOCKUP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797" y="4654751"/>
            <a:ext cx="579882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5580" marR="5080" indent="-1453515">
              <a:lnSpc>
                <a:spcPct val="115799"/>
              </a:lnSpc>
              <a:spcBef>
                <a:spcPts val="100"/>
              </a:spcBef>
            </a:pPr>
            <a:r>
              <a:rPr sz="3400" spc="-150" dirty="0">
                <a:solidFill>
                  <a:srgbClr val="5B5B5B"/>
                </a:solidFill>
                <a:latin typeface="Verdana"/>
                <a:cs typeface="Verdana"/>
              </a:rPr>
              <a:t>T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A</a:t>
            </a:r>
            <a:r>
              <a:rPr sz="3400" spc="375" dirty="0">
                <a:solidFill>
                  <a:srgbClr val="5B5B5B"/>
                </a:solidFill>
                <a:latin typeface="Verdana"/>
                <a:cs typeface="Verdana"/>
              </a:rPr>
              <a:t>M</a:t>
            </a:r>
            <a:r>
              <a:rPr sz="3400" spc="385" dirty="0">
                <a:solidFill>
                  <a:srgbClr val="5B5B5B"/>
                </a:solidFill>
                <a:latin typeface="Verdana"/>
                <a:cs typeface="Verdana"/>
              </a:rPr>
              <a:t>P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LA</a:t>
            </a:r>
            <a:r>
              <a:rPr sz="3400" spc="220" dirty="0">
                <a:solidFill>
                  <a:srgbClr val="5B5B5B"/>
                </a:solidFill>
                <a:latin typeface="Verdana"/>
                <a:cs typeface="Verdana"/>
              </a:rPr>
              <a:t>N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180" dirty="0">
                <a:solidFill>
                  <a:srgbClr val="5B5B5B"/>
                </a:solidFill>
                <a:latin typeface="Verdana"/>
                <a:cs typeface="Verdana"/>
              </a:rPr>
              <a:t>D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A</a:t>
            </a:r>
            <a:r>
              <a:rPr sz="3400" spc="85" dirty="0">
                <a:solidFill>
                  <a:srgbClr val="5B5B5B"/>
                </a:solidFill>
                <a:latin typeface="Verdana"/>
                <a:cs typeface="Verdana"/>
              </a:rPr>
              <a:t>R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195" dirty="0">
                <a:solidFill>
                  <a:srgbClr val="5B5B5B"/>
                </a:solidFill>
                <a:latin typeface="Verdana"/>
                <a:cs typeface="Verdana"/>
              </a:rPr>
              <a:t>U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114" dirty="0">
                <a:solidFill>
                  <a:srgbClr val="5B5B5B"/>
                </a:solidFill>
                <a:latin typeface="Verdana"/>
                <a:cs typeface="Verdana"/>
              </a:rPr>
              <a:t>E</a:t>
            </a:r>
            <a:r>
              <a:rPr sz="3400" spc="60" dirty="0">
                <a:solidFill>
                  <a:srgbClr val="5B5B5B"/>
                </a:solidFill>
                <a:latin typeface="Verdana"/>
                <a:cs typeface="Verdana"/>
              </a:rPr>
              <a:t>R  </a:t>
            </a:r>
            <a:r>
              <a:rPr sz="3400" spc="35" dirty="0">
                <a:solidFill>
                  <a:srgbClr val="5B5B5B"/>
                </a:solidFill>
                <a:latin typeface="Verdana"/>
                <a:cs typeface="Verdana"/>
              </a:rPr>
              <a:t>(KOMPUTER)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8699"/>
            <a:ext cx="18288000" cy="9258300"/>
            <a:chOff x="0" y="1028699"/>
            <a:chExt cx="18288000" cy="9258300"/>
          </a:xfrm>
        </p:grpSpPr>
        <p:sp>
          <p:nvSpPr>
            <p:cNvPr id="3" name="object 3"/>
            <p:cNvSpPr/>
            <p:nvPr/>
          </p:nvSpPr>
          <p:spPr>
            <a:xfrm>
              <a:off x="0" y="4767163"/>
              <a:ext cx="18284190" cy="5520055"/>
            </a:xfrm>
            <a:custGeom>
              <a:avLst/>
              <a:gdLst/>
              <a:ahLst/>
              <a:cxnLst/>
              <a:rect l="l" t="t" r="r" b="b"/>
              <a:pathLst>
                <a:path w="18284190" h="5520055">
                  <a:moveTo>
                    <a:pt x="18283676" y="5519836"/>
                  </a:moveTo>
                  <a:lnTo>
                    <a:pt x="0" y="5519836"/>
                  </a:lnTo>
                  <a:lnTo>
                    <a:pt x="0" y="0"/>
                  </a:lnTo>
                  <a:lnTo>
                    <a:pt x="18226083" y="0"/>
                  </a:lnTo>
                  <a:lnTo>
                    <a:pt x="18248470" y="4538"/>
                  </a:lnTo>
                  <a:lnTo>
                    <a:pt x="18266780" y="16902"/>
                  </a:lnTo>
                  <a:lnTo>
                    <a:pt x="18279140" y="35220"/>
                  </a:lnTo>
                  <a:lnTo>
                    <a:pt x="18283676" y="57616"/>
                  </a:lnTo>
                  <a:lnTo>
                    <a:pt x="18283676" y="5519836"/>
                  </a:lnTo>
                  <a:close/>
                </a:path>
              </a:pathLst>
            </a:custGeom>
            <a:solidFill>
              <a:srgbClr val="A09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33825"/>
              <a:ext cx="5923280" cy="2419985"/>
            </a:xfrm>
            <a:custGeom>
              <a:avLst/>
              <a:gdLst/>
              <a:ahLst/>
              <a:cxnLst/>
              <a:rect l="l" t="t" r="r" b="b"/>
              <a:pathLst>
                <a:path w="5923280" h="2419985">
                  <a:moveTo>
                    <a:pt x="0" y="2419358"/>
                  </a:moveTo>
                  <a:lnTo>
                    <a:pt x="0" y="0"/>
                  </a:lnTo>
                  <a:lnTo>
                    <a:pt x="5922930" y="0"/>
                  </a:lnTo>
                  <a:lnTo>
                    <a:pt x="5922930" y="2419358"/>
                  </a:lnTo>
                  <a:lnTo>
                    <a:pt x="0" y="2419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6439" y="1028699"/>
              <a:ext cx="12361559" cy="83343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MOCKUP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797" y="4654751"/>
            <a:ext cx="579882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1890" marR="5080" indent="-1139825">
              <a:lnSpc>
                <a:spcPct val="115799"/>
              </a:lnSpc>
              <a:spcBef>
                <a:spcPts val="100"/>
              </a:spcBef>
            </a:pPr>
            <a:r>
              <a:rPr sz="3400" spc="-150" dirty="0">
                <a:solidFill>
                  <a:srgbClr val="5B5B5B"/>
                </a:solidFill>
                <a:latin typeface="Verdana"/>
                <a:cs typeface="Verdana"/>
              </a:rPr>
              <a:t>T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A</a:t>
            </a:r>
            <a:r>
              <a:rPr sz="3400" spc="375" dirty="0">
                <a:solidFill>
                  <a:srgbClr val="5B5B5B"/>
                </a:solidFill>
                <a:latin typeface="Verdana"/>
                <a:cs typeface="Verdana"/>
              </a:rPr>
              <a:t>M</a:t>
            </a:r>
            <a:r>
              <a:rPr sz="3400" spc="385" dirty="0">
                <a:solidFill>
                  <a:srgbClr val="5B5B5B"/>
                </a:solidFill>
                <a:latin typeface="Verdana"/>
                <a:cs typeface="Verdana"/>
              </a:rPr>
              <a:t>P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LA</a:t>
            </a:r>
            <a:r>
              <a:rPr sz="3400" spc="220" dirty="0">
                <a:solidFill>
                  <a:srgbClr val="5B5B5B"/>
                </a:solidFill>
                <a:latin typeface="Verdana"/>
                <a:cs typeface="Verdana"/>
              </a:rPr>
              <a:t>N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180" dirty="0">
                <a:solidFill>
                  <a:srgbClr val="5B5B5B"/>
                </a:solidFill>
                <a:latin typeface="Verdana"/>
                <a:cs typeface="Verdana"/>
              </a:rPr>
              <a:t>D</a:t>
            </a:r>
            <a:r>
              <a:rPr sz="3400" spc="105" dirty="0">
                <a:solidFill>
                  <a:srgbClr val="5B5B5B"/>
                </a:solidFill>
                <a:latin typeface="Verdana"/>
                <a:cs typeface="Verdana"/>
              </a:rPr>
              <a:t>A</a:t>
            </a:r>
            <a:r>
              <a:rPr sz="3400" spc="85" dirty="0">
                <a:solidFill>
                  <a:srgbClr val="5B5B5B"/>
                </a:solidFill>
                <a:latin typeface="Verdana"/>
                <a:cs typeface="Verdana"/>
              </a:rPr>
              <a:t>R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-405" dirty="0">
                <a:solidFill>
                  <a:srgbClr val="5B5B5B"/>
                </a:solidFill>
                <a:latin typeface="Verdana"/>
                <a:cs typeface="Verdana"/>
              </a:rPr>
              <a:t>I</a:t>
            </a:r>
            <a:r>
              <a:rPr sz="3400" spc="-305" dirty="0">
                <a:solidFill>
                  <a:srgbClr val="5B5B5B"/>
                </a:solidFill>
                <a:latin typeface="Verdana"/>
                <a:cs typeface="Verdana"/>
              </a:rPr>
              <a:t> </a:t>
            </a:r>
            <a:r>
              <a:rPr sz="3400" spc="195" dirty="0">
                <a:solidFill>
                  <a:srgbClr val="5B5B5B"/>
                </a:solidFill>
                <a:latin typeface="Verdana"/>
                <a:cs typeface="Verdana"/>
              </a:rPr>
              <a:t>U</a:t>
            </a:r>
            <a:r>
              <a:rPr sz="3400" spc="-240" dirty="0">
                <a:solidFill>
                  <a:srgbClr val="5B5B5B"/>
                </a:solidFill>
                <a:latin typeface="Verdana"/>
                <a:cs typeface="Verdana"/>
              </a:rPr>
              <a:t>S</a:t>
            </a:r>
            <a:r>
              <a:rPr sz="3400" spc="114" dirty="0">
                <a:solidFill>
                  <a:srgbClr val="5B5B5B"/>
                </a:solidFill>
                <a:latin typeface="Verdana"/>
                <a:cs typeface="Verdana"/>
              </a:rPr>
              <a:t>E</a:t>
            </a:r>
            <a:r>
              <a:rPr sz="3400" spc="60" dirty="0">
                <a:solidFill>
                  <a:srgbClr val="5B5B5B"/>
                </a:solidFill>
                <a:latin typeface="Verdana"/>
                <a:cs typeface="Verdana"/>
              </a:rPr>
              <a:t>R  </a:t>
            </a:r>
            <a:r>
              <a:rPr sz="3400" spc="35" dirty="0">
                <a:solidFill>
                  <a:srgbClr val="5B5B5B"/>
                </a:solidFill>
                <a:latin typeface="Verdana"/>
                <a:cs typeface="Verdana"/>
              </a:rPr>
              <a:t>(SMARTPHONE)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443" y="7911419"/>
            <a:ext cx="16229330" cy="1343025"/>
          </a:xfrm>
          <a:custGeom>
            <a:avLst/>
            <a:gdLst/>
            <a:ahLst/>
            <a:cxnLst/>
            <a:rect l="l" t="t" r="r" b="b"/>
            <a:pathLst>
              <a:path w="16229330" h="1343025">
                <a:moveTo>
                  <a:pt x="16171507" y="1343028"/>
                </a:moveTo>
                <a:lnTo>
                  <a:pt x="57600" y="1343028"/>
                </a:lnTo>
                <a:lnTo>
                  <a:pt x="35210" y="1338504"/>
                </a:lnTo>
                <a:lnTo>
                  <a:pt x="16898" y="1326176"/>
                </a:lnTo>
                <a:lnTo>
                  <a:pt x="4536" y="1307914"/>
                </a:lnTo>
                <a:lnTo>
                  <a:pt x="0" y="1285586"/>
                </a:lnTo>
                <a:lnTo>
                  <a:pt x="0" y="57441"/>
                </a:lnTo>
                <a:lnTo>
                  <a:pt x="4536" y="35113"/>
                </a:lnTo>
                <a:lnTo>
                  <a:pt x="16898" y="16851"/>
                </a:lnTo>
                <a:lnTo>
                  <a:pt x="35210" y="4524"/>
                </a:lnTo>
                <a:lnTo>
                  <a:pt x="57600" y="0"/>
                </a:lnTo>
                <a:lnTo>
                  <a:pt x="16171507" y="0"/>
                </a:lnTo>
                <a:lnTo>
                  <a:pt x="16193897" y="4524"/>
                </a:lnTo>
                <a:lnTo>
                  <a:pt x="16212209" y="16851"/>
                </a:lnTo>
                <a:lnTo>
                  <a:pt x="16224571" y="35113"/>
                </a:lnTo>
                <a:lnTo>
                  <a:pt x="16229108" y="57441"/>
                </a:lnTo>
                <a:lnTo>
                  <a:pt x="16229108" y="1285586"/>
                </a:lnTo>
                <a:lnTo>
                  <a:pt x="16224571" y="1307914"/>
                </a:lnTo>
                <a:lnTo>
                  <a:pt x="16212209" y="1326176"/>
                </a:lnTo>
                <a:lnTo>
                  <a:pt x="16193897" y="1338504"/>
                </a:lnTo>
                <a:lnTo>
                  <a:pt x="16171507" y="1343028"/>
                </a:lnTo>
                <a:close/>
              </a:path>
            </a:pathLst>
          </a:custGeom>
          <a:solidFill>
            <a:srgbClr val="A09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7003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6091" y="8238285"/>
            <a:ext cx="10095816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95" dirty="0">
                <a:solidFill>
                  <a:srgbClr val="FFF1DF"/>
                </a:solidFill>
                <a:latin typeface="Verdana"/>
                <a:cs typeface="Verdana"/>
              </a:rPr>
              <a:t>T</a:t>
            </a:r>
            <a:r>
              <a:rPr sz="4400" spc="260" dirty="0">
                <a:solidFill>
                  <a:srgbClr val="FFF1DF"/>
                </a:solidFill>
                <a:latin typeface="Verdana"/>
                <a:cs typeface="Verdana"/>
              </a:rPr>
              <a:t>H</a:t>
            </a:r>
            <a:r>
              <a:rPr sz="4400" spc="140" dirty="0">
                <a:solidFill>
                  <a:srgbClr val="FFF1DF"/>
                </a:solidFill>
                <a:latin typeface="Verdana"/>
                <a:cs typeface="Verdana"/>
              </a:rPr>
              <a:t>A</a:t>
            </a:r>
            <a:r>
              <a:rPr sz="4400" spc="275" dirty="0">
                <a:solidFill>
                  <a:srgbClr val="FFF1DF"/>
                </a:solidFill>
                <a:latin typeface="Verdana"/>
                <a:cs typeface="Verdana"/>
              </a:rPr>
              <a:t>N</a:t>
            </a:r>
            <a:r>
              <a:rPr sz="4400" spc="75" dirty="0">
                <a:solidFill>
                  <a:srgbClr val="FFF1DF"/>
                </a:solidFill>
                <a:latin typeface="Verdana"/>
                <a:cs typeface="Verdana"/>
              </a:rPr>
              <a:t>K</a:t>
            </a:r>
            <a:r>
              <a:rPr sz="4400" spc="-400" dirty="0">
                <a:solidFill>
                  <a:srgbClr val="FFF1DF"/>
                </a:solidFill>
                <a:latin typeface="Verdana"/>
                <a:cs typeface="Verdana"/>
              </a:rPr>
              <a:t> </a:t>
            </a:r>
            <a:r>
              <a:rPr sz="4400" spc="80" dirty="0">
                <a:solidFill>
                  <a:srgbClr val="FFF1DF"/>
                </a:solidFill>
                <a:latin typeface="Verdana"/>
                <a:cs typeface="Verdana"/>
              </a:rPr>
              <a:t>Y</a:t>
            </a:r>
            <a:r>
              <a:rPr sz="4400" spc="220" dirty="0">
                <a:solidFill>
                  <a:srgbClr val="FFF1DF"/>
                </a:solidFill>
                <a:latin typeface="Verdana"/>
                <a:cs typeface="Verdana"/>
              </a:rPr>
              <a:t>O</a:t>
            </a:r>
            <a:r>
              <a:rPr sz="4400" spc="260" dirty="0">
                <a:solidFill>
                  <a:srgbClr val="FFF1DF"/>
                </a:solidFill>
                <a:latin typeface="Verdana"/>
                <a:cs typeface="Verdana"/>
              </a:rPr>
              <a:t>U</a:t>
            </a:r>
            <a:r>
              <a:rPr sz="4400" spc="-400" dirty="0">
                <a:solidFill>
                  <a:srgbClr val="FFF1DF"/>
                </a:solidFill>
                <a:latin typeface="Verdana"/>
                <a:cs typeface="Verdana"/>
              </a:rPr>
              <a:t> </a:t>
            </a:r>
            <a:r>
              <a:rPr sz="4400" spc="250" dirty="0">
                <a:solidFill>
                  <a:srgbClr val="FFF1DF"/>
                </a:solidFill>
                <a:latin typeface="Verdana"/>
                <a:cs typeface="Verdana"/>
              </a:rPr>
              <a:t>F</a:t>
            </a:r>
            <a:r>
              <a:rPr sz="4400" spc="220" dirty="0">
                <a:solidFill>
                  <a:srgbClr val="FFF1DF"/>
                </a:solidFill>
                <a:latin typeface="Verdana"/>
                <a:cs typeface="Verdana"/>
              </a:rPr>
              <a:t>O</a:t>
            </a:r>
            <a:r>
              <a:rPr sz="4400" spc="120" dirty="0">
                <a:solidFill>
                  <a:srgbClr val="FFF1DF"/>
                </a:solidFill>
                <a:latin typeface="Verdana"/>
                <a:cs typeface="Verdana"/>
              </a:rPr>
              <a:t>R</a:t>
            </a:r>
            <a:r>
              <a:rPr sz="4400" spc="-400" dirty="0">
                <a:solidFill>
                  <a:srgbClr val="FFF1DF"/>
                </a:solidFill>
                <a:latin typeface="Verdana"/>
                <a:cs typeface="Verdana"/>
              </a:rPr>
              <a:t> </a:t>
            </a:r>
            <a:r>
              <a:rPr sz="4400" spc="80" dirty="0" smtClean="0">
                <a:solidFill>
                  <a:srgbClr val="FFF1DF"/>
                </a:solidFill>
                <a:latin typeface="Verdana"/>
                <a:cs typeface="Verdana"/>
              </a:rPr>
              <a:t>Y</a:t>
            </a:r>
            <a:r>
              <a:rPr sz="4400" spc="220" dirty="0" smtClean="0">
                <a:solidFill>
                  <a:srgbClr val="FFF1DF"/>
                </a:solidFill>
                <a:latin typeface="Verdana"/>
                <a:cs typeface="Verdana"/>
              </a:rPr>
              <a:t>O</a:t>
            </a:r>
            <a:r>
              <a:rPr sz="4400" spc="260" dirty="0" smtClean="0">
                <a:solidFill>
                  <a:srgbClr val="FFF1DF"/>
                </a:solidFill>
                <a:latin typeface="Verdana"/>
                <a:cs typeface="Verdana"/>
              </a:rPr>
              <a:t>UR</a:t>
            </a:r>
            <a:r>
              <a:rPr sz="4400" spc="-400" dirty="0" smtClean="0">
                <a:solidFill>
                  <a:srgbClr val="FFF1DF"/>
                </a:solidFill>
                <a:latin typeface="Verdana"/>
                <a:cs typeface="Verdana"/>
              </a:rPr>
              <a:t> </a:t>
            </a:r>
            <a:r>
              <a:rPr sz="4400" spc="140" dirty="0">
                <a:solidFill>
                  <a:srgbClr val="FFF1DF"/>
                </a:solidFill>
                <a:latin typeface="Verdana"/>
                <a:cs typeface="Verdana"/>
              </a:rPr>
              <a:t>A</a:t>
            </a:r>
            <a:r>
              <a:rPr sz="4400" spc="-195" dirty="0">
                <a:solidFill>
                  <a:srgbClr val="FFF1DF"/>
                </a:solidFill>
                <a:latin typeface="Verdana"/>
                <a:cs typeface="Verdana"/>
              </a:rPr>
              <a:t>TT</a:t>
            </a:r>
            <a:r>
              <a:rPr sz="4400" spc="155" dirty="0">
                <a:solidFill>
                  <a:srgbClr val="FFF1DF"/>
                </a:solidFill>
                <a:latin typeface="Verdana"/>
                <a:cs typeface="Verdana"/>
              </a:rPr>
              <a:t>E</a:t>
            </a:r>
            <a:r>
              <a:rPr sz="4400" spc="275" dirty="0">
                <a:solidFill>
                  <a:srgbClr val="FFF1DF"/>
                </a:solidFill>
                <a:latin typeface="Verdana"/>
                <a:cs typeface="Verdana"/>
              </a:rPr>
              <a:t>N</a:t>
            </a:r>
            <a:r>
              <a:rPr sz="4400" spc="-195" dirty="0">
                <a:solidFill>
                  <a:srgbClr val="FFF1DF"/>
                </a:solidFill>
                <a:latin typeface="Verdana"/>
                <a:cs typeface="Verdana"/>
              </a:rPr>
              <a:t>T</a:t>
            </a:r>
            <a:r>
              <a:rPr sz="4400" spc="-530" dirty="0">
                <a:solidFill>
                  <a:srgbClr val="FFF1DF"/>
                </a:solidFill>
                <a:latin typeface="Verdana"/>
                <a:cs typeface="Verdana"/>
              </a:rPr>
              <a:t>I</a:t>
            </a:r>
            <a:r>
              <a:rPr sz="4400" spc="220" dirty="0">
                <a:solidFill>
                  <a:srgbClr val="FFF1DF"/>
                </a:solidFill>
                <a:latin typeface="Verdana"/>
                <a:cs typeface="Verdana"/>
              </a:rPr>
              <a:t>O</a:t>
            </a:r>
            <a:r>
              <a:rPr sz="4400" spc="280" dirty="0">
                <a:solidFill>
                  <a:srgbClr val="FFF1DF"/>
                </a:solidFill>
                <a:latin typeface="Verdana"/>
                <a:cs typeface="Verdana"/>
              </a:rPr>
              <a:t>N</a:t>
            </a:r>
            <a:endParaRPr sz="4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4010" y="3247053"/>
            <a:ext cx="8894445" cy="62833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4200" spc="-55" dirty="0">
                <a:latin typeface="Microsoft Sans Serif"/>
                <a:cs typeface="Microsoft Sans Serif"/>
              </a:rPr>
              <a:t>Riskie </a:t>
            </a:r>
            <a:r>
              <a:rPr sz="4200" spc="75" dirty="0">
                <a:latin typeface="Microsoft Sans Serif"/>
                <a:cs typeface="Microsoft Sans Serif"/>
              </a:rPr>
              <a:t>Ariyanto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4520210006</a:t>
            </a:r>
            <a:endParaRPr sz="4200">
              <a:latin typeface="Microsoft Sans Serif"/>
              <a:cs typeface="Microsoft Sans Serif"/>
            </a:endParaRPr>
          </a:p>
          <a:p>
            <a:pPr marL="168275" marR="160655" algn="ctr">
              <a:lnSpc>
                <a:spcPct val="108600"/>
              </a:lnSpc>
            </a:pPr>
            <a:r>
              <a:rPr sz="4200" spc="-95" dirty="0">
                <a:latin typeface="Microsoft Sans Serif"/>
                <a:cs typeface="Microsoft Sans Serif"/>
              </a:rPr>
              <a:t>I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50" dirty="0">
                <a:latin typeface="Microsoft Sans Serif"/>
                <a:cs typeface="Microsoft Sans Serif"/>
              </a:rPr>
              <a:t>Putu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70" dirty="0">
                <a:latin typeface="Microsoft Sans Serif"/>
                <a:cs typeface="Microsoft Sans Serif"/>
              </a:rPr>
              <a:t>Arya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-50" dirty="0">
                <a:latin typeface="Microsoft Sans Serif"/>
                <a:cs typeface="Microsoft Sans Serif"/>
              </a:rPr>
              <a:t>Mahayasa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4520210008 </a:t>
            </a:r>
            <a:r>
              <a:rPr sz="4200" spc="-1100" dirty="0">
                <a:latin typeface="Microsoft Sans Serif"/>
                <a:cs typeface="Microsoft Sans Serif"/>
              </a:rPr>
              <a:t> </a:t>
            </a:r>
            <a:r>
              <a:rPr sz="4200" spc="-15" dirty="0">
                <a:latin typeface="Microsoft Sans Serif"/>
                <a:cs typeface="Microsoft Sans Serif"/>
              </a:rPr>
              <a:t>Hazel </a:t>
            </a:r>
            <a:r>
              <a:rPr sz="4200" spc="70" dirty="0">
                <a:latin typeface="Microsoft Sans Serif"/>
                <a:cs typeface="Microsoft Sans Serif"/>
              </a:rPr>
              <a:t>Arya </a:t>
            </a:r>
            <a:r>
              <a:rPr sz="4200" spc="125" dirty="0">
                <a:latin typeface="Microsoft Sans Serif"/>
                <a:cs typeface="Microsoft Sans Serif"/>
              </a:rPr>
              <a:t>Widikdo </a:t>
            </a:r>
            <a:r>
              <a:rPr sz="4200" spc="180" dirty="0">
                <a:latin typeface="Microsoft Sans Serif"/>
                <a:cs typeface="Microsoft Sans Serif"/>
              </a:rPr>
              <a:t>4520210073 </a:t>
            </a:r>
            <a:r>
              <a:rPr sz="4200" spc="185" dirty="0">
                <a:latin typeface="Microsoft Sans Serif"/>
                <a:cs typeface="Microsoft Sans Serif"/>
              </a:rPr>
              <a:t> </a:t>
            </a:r>
            <a:r>
              <a:rPr sz="4200" spc="5" dirty="0">
                <a:latin typeface="Microsoft Sans Serif"/>
                <a:cs typeface="Microsoft Sans Serif"/>
              </a:rPr>
              <a:t>Indria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-70" dirty="0">
                <a:latin typeface="Microsoft Sans Serif"/>
                <a:cs typeface="Microsoft Sans Serif"/>
              </a:rPr>
              <a:t>Yohana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4520210079</a:t>
            </a:r>
            <a:endParaRPr sz="42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08600"/>
              </a:lnSpc>
            </a:pPr>
            <a:r>
              <a:rPr sz="4200" spc="5" dirty="0">
                <a:latin typeface="Microsoft Sans Serif"/>
                <a:cs typeface="Microsoft Sans Serif"/>
              </a:rPr>
              <a:t>Iqbal </a:t>
            </a:r>
            <a:r>
              <a:rPr sz="4200" spc="30" dirty="0">
                <a:latin typeface="Microsoft Sans Serif"/>
                <a:cs typeface="Microsoft Sans Serif"/>
              </a:rPr>
              <a:t>Putra </a:t>
            </a:r>
            <a:r>
              <a:rPr sz="4200" spc="15" dirty="0">
                <a:latin typeface="Microsoft Sans Serif"/>
                <a:cs typeface="Microsoft Sans Serif"/>
              </a:rPr>
              <a:t>Naufal </a:t>
            </a:r>
            <a:r>
              <a:rPr sz="4200" spc="180" dirty="0">
                <a:latin typeface="Microsoft Sans Serif"/>
                <a:cs typeface="Microsoft Sans Serif"/>
              </a:rPr>
              <a:t>4520210081 </a:t>
            </a:r>
            <a:r>
              <a:rPr sz="4200" spc="185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Microsoft Sans Serif"/>
                <a:cs typeface="Microsoft Sans Serif"/>
              </a:rPr>
              <a:t>Dimas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-30" dirty="0">
                <a:latin typeface="Microsoft Sans Serif"/>
                <a:cs typeface="Microsoft Sans Serif"/>
              </a:rPr>
              <a:t>Candra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Pratama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4520210087 </a:t>
            </a:r>
            <a:r>
              <a:rPr sz="4200" spc="-1100" dirty="0">
                <a:latin typeface="Microsoft Sans Serif"/>
                <a:cs typeface="Microsoft Sans Serif"/>
              </a:rPr>
              <a:t> </a:t>
            </a:r>
            <a:r>
              <a:rPr sz="4200" spc="15" dirty="0">
                <a:latin typeface="Microsoft Sans Serif"/>
                <a:cs typeface="Microsoft Sans Serif"/>
              </a:rPr>
              <a:t>Muhammad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50" dirty="0">
                <a:latin typeface="Microsoft Sans Serif"/>
                <a:cs typeface="Microsoft Sans Serif"/>
              </a:rPr>
              <a:t>Harits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229" dirty="0">
                <a:latin typeface="Microsoft Sans Serif"/>
                <a:cs typeface="Microsoft Sans Serif"/>
              </a:rPr>
              <a:t>F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4520210089</a:t>
            </a:r>
            <a:endParaRPr sz="4200">
              <a:latin typeface="Microsoft Sans Serif"/>
              <a:cs typeface="Microsoft Sans Serif"/>
            </a:endParaRPr>
          </a:p>
          <a:p>
            <a:pPr marL="1437005" marR="690880" indent="-738505">
              <a:lnSpc>
                <a:spcPct val="108600"/>
              </a:lnSpc>
              <a:spcBef>
                <a:spcPts val="5"/>
              </a:spcBef>
            </a:pPr>
            <a:r>
              <a:rPr sz="4200" spc="-145" dirty="0">
                <a:latin typeface="Microsoft Sans Serif"/>
                <a:cs typeface="Microsoft Sans Serif"/>
              </a:rPr>
              <a:t>N.I.S.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-5" dirty="0">
                <a:latin typeface="Microsoft Sans Serif"/>
                <a:cs typeface="Microsoft Sans Serif"/>
              </a:rPr>
              <a:t>Baldanullah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4520210094 </a:t>
            </a:r>
            <a:r>
              <a:rPr sz="4200" spc="-1100" dirty="0">
                <a:latin typeface="Microsoft Sans Serif"/>
                <a:cs typeface="Microsoft Sans Serif"/>
              </a:rPr>
              <a:t> </a:t>
            </a:r>
            <a:r>
              <a:rPr sz="4200" spc="-160" dirty="0">
                <a:latin typeface="Microsoft Sans Serif"/>
                <a:cs typeface="Microsoft Sans Serif"/>
              </a:rPr>
              <a:t>John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-30" dirty="0">
                <a:latin typeface="Microsoft Sans Serif"/>
                <a:cs typeface="Microsoft Sans Serif"/>
              </a:rPr>
              <a:t>Calvin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180" dirty="0">
                <a:latin typeface="Microsoft Sans Serif"/>
                <a:cs typeface="Microsoft Sans Serif"/>
              </a:rPr>
              <a:t>4520210104</a:t>
            </a:r>
            <a:endParaRPr sz="4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56234"/>
            <a:ext cx="18288000" cy="9131300"/>
            <a:chOff x="0" y="1156234"/>
            <a:chExt cx="18288000" cy="9131300"/>
          </a:xfrm>
        </p:grpSpPr>
        <p:sp>
          <p:nvSpPr>
            <p:cNvPr id="3" name="object 3"/>
            <p:cNvSpPr/>
            <p:nvPr/>
          </p:nvSpPr>
          <p:spPr>
            <a:xfrm>
              <a:off x="0" y="7049231"/>
              <a:ext cx="18288000" cy="3237865"/>
            </a:xfrm>
            <a:custGeom>
              <a:avLst/>
              <a:gdLst/>
              <a:ahLst/>
              <a:cxnLst/>
              <a:rect l="l" t="t" r="r" b="b"/>
              <a:pathLst>
                <a:path w="18288000" h="3237865">
                  <a:moveTo>
                    <a:pt x="0" y="3237768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3237768"/>
                  </a:lnTo>
                  <a:lnTo>
                    <a:pt x="0" y="3237768"/>
                  </a:lnTo>
                  <a:close/>
                </a:path>
              </a:pathLst>
            </a:custGeom>
            <a:solidFill>
              <a:srgbClr val="A094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5764" y="1156234"/>
              <a:ext cx="4158934" cy="84492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7460" y="1396410"/>
              <a:ext cx="3601577" cy="78155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54382"/>
            <a:ext cx="8215630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15" dirty="0">
                <a:solidFill>
                  <a:srgbClr val="A09487"/>
                </a:solidFill>
              </a:rPr>
              <a:t>APA</a:t>
            </a:r>
            <a:r>
              <a:rPr spc="-75" dirty="0">
                <a:solidFill>
                  <a:srgbClr val="A09487"/>
                </a:solidFill>
              </a:rPr>
              <a:t> </a:t>
            </a:r>
            <a:r>
              <a:rPr spc="-70" dirty="0">
                <a:solidFill>
                  <a:srgbClr val="A09487"/>
                </a:solidFill>
              </a:rPr>
              <a:t>ITU </a:t>
            </a:r>
            <a:r>
              <a:rPr spc="-50" dirty="0">
                <a:solidFill>
                  <a:srgbClr val="A09487"/>
                </a:solidFill>
              </a:rPr>
              <a:t>JAVA</a:t>
            </a:r>
            <a:r>
              <a:rPr spc="-75" dirty="0">
                <a:solidFill>
                  <a:srgbClr val="A09487"/>
                </a:solidFill>
              </a:rPr>
              <a:t> </a:t>
            </a:r>
            <a:r>
              <a:rPr spc="-310" dirty="0">
                <a:solidFill>
                  <a:srgbClr val="A09487"/>
                </a:solidFill>
              </a:rPr>
              <a:t>CAFE?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776" y="3097772"/>
            <a:ext cx="7490459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99"/>
              </a:lnSpc>
              <a:spcBef>
                <a:spcPts val="100"/>
              </a:spcBef>
            </a:pPr>
            <a:r>
              <a:rPr sz="3400" spc="150" dirty="0">
                <a:latin typeface="Verdana"/>
                <a:cs typeface="Verdana"/>
              </a:rPr>
              <a:t>J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175" dirty="0">
                <a:latin typeface="Verdana"/>
                <a:cs typeface="Verdana"/>
              </a:rPr>
              <a:t>v</a:t>
            </a:r>
            <a:r>
              <a:rPr sz="3400" spc="-40" dirty="0">
                <a:latin typeface="Verdana"/>
                <a:cs typeface="Verdana"/>
              </a:rPr>
              <a:t>a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135" dirty="0">
                <a:latin typeface="Verdana"/>
                <a:cs typeface="Verdana"/>
              </a:rPr>
              <a:t>c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50" dirty="0">
                <a:latin typeface="Verdana"/>
                <a:cs typeface="Verdana"/>
              </a:rPr>
              <a:t>f</a:t>
            </a:r>
            <a:r>
              <a:rPr sz="3400" spc="25" dirty="0">
                <a:latin typeface="Verdana"/>
                <a:cs typeface="Verdana"/>
              </a:rPr>
              <a:t>e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80" dirty="0">
                <a:latin typeface="Verdana"/>
                <a:cs typeface="Verdana"/>
              </a:rPr>
              <a:t>d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50" dirty="0">
                <a:latin typeface="Verdana"/>
                <a:cs typeface="Verdana"/>
              </a:rPr>
              <a:t>h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25" dirty="0">
                <a:latin typeface="Verdana"/>
                <a:cs typeface="Verdana"/>
              </a:rPr>
              <a:t>k</a:t>
            </a:r>
            <a:r>
              <a:rPr sz="3400" spc="60" dirty="0">
                <a:latin typeface="Verdana"/>
                <a:cs typeface="Verdana"/>
              </a:rPr>
              <a:t>o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-114" dirty="0">
                <a:latin typeface="Verdana"/>
                <a:cs typeface="Verdana"/>
              </a:rPr>
              <a:t>s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85" dirty="0">
                <a:latin typeface="Verdana"/>
                <a:cs typeface="Verdana"/>
              </a:rPr>
              <a:t>p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135" dirty="0">
                <a:latin typeface="Verdana"/>
                <a:cs typeface="Verdana"/>
              </a:rPr>
              <a:t>c</a:t>
            </a:r>
            <a:r>
              <a:rPr sz="3400" spc="-45" dirty="0">
                <a:latin typeface="Verdana"/>
                <a:cs typeface="Verdana"/>
              </a:rPr>
              <a:t>af</a:t>
            </a:r>
            <a:r>
              <a:rPr sz="3400" spc="25" dirty="0">
                <a:latin typeface="Verdana"/>
                <a:cs typeface="Verdana"/>
              </a:rPr>
              <a:t>e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75" dirty="0">
                <a:latin typeface="Verdana"/>
                <a:cs typeface="Verdana"/>
              </a:rPr>
              <a:t>y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150" dirty="0">
                <a:latin typeface="Verdana"/>
                <a:cs typeface="Verdana"/>
              </a:rPr>
              <a:t>g  </a:t>
            </a:r>
            <a:r>
              <a:rPr sz="3400" spc="180" dirty="0">
                <a:latin typeface="Verdana"/>
                <a:cs typeface="Verdana"/>
              </a:rPr>
              <a:t>d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-95" dirty="0">
                <a:latin typeface="Verdana"/>
                <a:cs typeface="Verdana"/>
              </a:rPr>
              <a:t>r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135" dirty="0">
                <a:latin typeface="Verdana"/>
                <a:cs typeface="Verdana"/>
              </a:rPr>
              <a:t>c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210" dirty="0">
                <a:latin typeface="Verdana"/>
                <a:cs typeface="Verdana"/>
              </a:rPr>
              <a:t>g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o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50" dirty="0">
                <a:latin typeface="Verdana"/>
                <a:cs typeface="Verdana"/>
              </a:rPr>
              <a:t>h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25" dirty="0">
                <a:latin typeface="Verdana"/>
                <a:cs typeface="Verdana"/>
              </a:rPr>
              <a:t>k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60" dirty="0">
                <a:latin typeface="Verdana"/>
                <a:cs typeface="Verdana"/>
              </a:rPr>
              <a:t>o</a:t>
            </a:r>
            <a:r>
              <a:rPr sz="3400" spc="295" dirty="0">
                <a:latin typeface="Verdana"/>
                <a:cs typeface="Verdana"/>
              </a:rPr>
              <a:t>m</a:t>
            </a:r>
            <a:r>
              <a:rPr sz="3400" spc="180" dirty="0">
                <a:latin typeface="Verdana"/>
                <a:cs typeface="Verdana"/>
              </a:rPr>
              <a:t>p</a:t>
            </a:r>
            <a:r>
              <a:rPr sz="3400" spc="60" dirty="0">
                <a:latin typeface="Verdana"/>
                <a:cs typeface="Verdana"/>
              </a:rPr>
              <a:t>o</a:t>
            </a:r>
            <a:r>
              <a:rPr sz="3400" spc="30" dirty="0">
                <a:latin typeface="Verdana"/>
                <a:cs typeface="Verdana"/>
              </a:rPr>
              <a:t>k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25" dirty="0">
                <a:latin typeface="Verdana"/>
                <a:cs typeface="Verdana"/>
              </a:rPr>
              <a:t>k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295" dirty="0">
                <a:latin typeface="Verdana"/>
                <a:cs typeface="Verdana"/>
              </a:rPr>
              <a:t>m</a:t>
            </a:r>
            <a:r>
              <a:rPr sz="3400" spc="-25" dirty="0">
                <a:latin typeface="Verdana"/>
                <a:cs typeface="Verdana"/>
              </a:rPr>
              <a:t>i  </a:t>
            </a:r>
            <a:r>
              <a:rPr sz="3400" spc="-175" dirty="0">
                <a:latin typeface="Verdana"/>
                <a:cs typeface="Verdana"/>
              </a:rPr>
              <a:t>y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210" dirty="0">
                <a:latin typeface="Verdana"/>
                <a:cs typeface="Verdana"/>
              </a:rPr>
              <a:t>g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180" dirty="0">
                <a:latin typeface="Verdana"/>
                <a:cs typeface="Verdana"/>
              </a:rPr>
              <a:t>b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-95" dirty="0">
                <a:latin typeface="Verdana"/>
                <a:cs typeface="Verdana"/>
              </a:rPr>
              <a:t>r</a:t>
            </a:r>
            <a:r>
              <a:rPr sz="3400" spc="-50" dirty="0">
                <a:latin typeface="Verdana"/>
                <a:cs typeface="Verdana"/>
              </a:rPr>
              <a:t>f</a:t>
            </a:r>
            <a:r>
              <a:rPr sz="3400" spc="60" dirty="0">
                <a:latin typeface="Verdana"/>
                <a:cs typeface="Verdana"/>
              </a:rPr>
              <a:t>o</a:t>
            </a:r>
            <a:r>
              <a:rPr sz="3400" spc="25" dirty="0">
                <a:latin typeface="Verdana"/>
                <a:cs typeface="Verdana"/>
              </a:rPr>
              <a:t>k</a:t>
            </a:r>
            <a:r>
              <a:rPr sz="3400" spc="130" dirty="0">
                <a:latin typeface="Verdana"/>
                <a:cs typeface="Verdana"/>
              </a:rPr>
              <a:t>u</a:t>
            </a:r>
            <a:r>
              <a:rPr sz="3400" spc="-110" dirty="0">
                <a:latin typeface="Verdana"/>
                <a:cs typeface="Verdana"/>
              </a:rPr>
              <a:t>s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180" dirty="0">
                <a:latin typeface="Verdana"/>
                <a:cs typeface="Verdana"/>
              </a:rPr>
              <a:t>p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80" dirty="0">
                <a:latin typeface="Verdana"/>
                <a:cs typeface="Verdana"/>
              </a:rPr>
              <a:t>d</a:t>
            </a:r>
            <a:r>
              <a:rPr sz="3400" spc="-40" dirty="0">
                <a:latin typeface="Verdana"/>
                <a:cs typeface="Verdana"/>
              </a:rPr>
              <a:t>a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180" dirty="0">
                <a:latin typeface="Verdana"/>
                <a:cs typeface="Verdana"/>
              </a:rPr>
              <a:t>p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204" dirty="0">
                <a:latin typeface="Verdana"/>
                <a:cs typeface="Verdana"/>
              </a:rPr>
              <a:t>g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25" dirty="0">
                <a:latin typeface="Verdana"/>
                <a:cs typeface="Verdana"/>
              </a:rPr>
              <a:t>k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105" dirty="0">
                <a:latin typeface="Verdana"/>
                <a:cs typeface="Verdana"/>
              </a:rPr>
              <a:t>n  </a:t>
            </a:r>
            <a:r>
              <a:rPr sz="3400" spc="295" dirty="0">
                <a:latin typeface="Verdana"/>
                <a:cs typeface="Verdana"/>
              </a:rPr>
              <a:t>m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20" dirty="0">
                <a:latin typeface="Verdana"/>
                <a:cs typeface="Verdana"/>
              </a:rPr>
              <a:t>l</a:t>
            </a:r>
            <a:r>
              <a:rPr sz="3400" spc="130" dirty="0">
                <a:latin typeface="Verdana"/>
                <a:cs typeface="Verdana"/>
              </a:rPr>
              <a:t>u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200" dirty="0">
                <a:latin typeface="Verdana"/>
                <a:cs typeface="Verdana"/>
              </a:rPr>
              <a:t>w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80" dirty="0">
                <a:latin typeface="Verdana"/>
                <a:cs typeface="Verdana"/>
              </a:rPr>
              <a:t>b</a:t>
            </a:r>
            <a:r>
              <a:rPr sz="3400" spc="-114" dirty="0">
                <a:latin typeface="Verdana"/>
                <a:cs typeface="Verdana"/>
              </a:rPr>
              <a:t>s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35" dirty="0">
                <a:latin typeface="Verdana"/>
                <a:cs typeface="Verdana"/>
              </a:rPr>
              <a:t>t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-175" dirty="0">
                <a:latin typeface="Verdana"/>
                <a:cs typeface="Verdana"/>
              </a:rPr>
              <a:t>y</a:t>
            </a:r>
            <a:r>
              <a:rPr sz="3400" spc="-40" dirty="0">
                <a:latin typeface="Verdana"/>
                <a:cs typeface="Verdana"/>
              </a:rPr>
              <a:t>a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s</a:t>
            </a:r>
            <a:r>
              <a:rPr sz="3400" spc="20" dirty="0">
                <a:latin typeface="Verdana"/>
                <a:cs typeface="Verdana"/>
              </a:rPr>
              <a:t>e</a:t>
            </a:r>
            <a:r>
              <a:rPr sz="3400" spc="145" dirty="0">
                <a:latin typeface="Verdana"/>
                <a:cs typeface="Verdana"/>
              </a:rPr>
              <a:t>n</a:t>
            </a:r>
            <a:r>
              <a:rPr sz="3400" spc="180" dirty="0">
                <a:latin typeface="Verdana"/>
                <a:cs typeface="Verdana"/>
              </a:rPr>
              <a:t>d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-95" dirty="0">
                <a:latin typeface="Verdana"/>
                <a:cs typeface="Verdana"/>
              </a:rPr>
              <a:t>r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75" dirty="0">
                <a:latin typeface="Verdana"/>
                <a:cs typeface="Verdana"/>
              </a:rPr>
              <a:t>y</a:t>
            </a:r>
            <a:r>
              <a:rPr sz="3400" spc="-45" dirty="0">
                <a:latin typeface="Verdana"/>
                <a:cs typeface="Verdana"/>
              </a:rPr>
              <a:t>a</a:t>
            </a:r>
            <a:r>
              <a:rPr sz="3400" spc="-20" dirty="0">
                <a:latin typeface="Verdana"/>
                <a:cs typeface="Verdana"/>
              </a:rPr>
              <a:t>i</a:t>
            </a:r>
            <a:r>
              <a:rPr sz="3400" spc="35" dirty="0">
                <a:latin typeface="Verdana"/>
                <a:cs typeface="Verdana"/>
              </a:rPr>
              <a:t>t</a:t>
            </a:r>
            <a:r>
              <a:rPr sz="3400" spc="95" dirty="0">
                <a:latin typeface="Verdana"/>
                <a:cs typeface="Verdana"/>
              </a:rPr>
              <a:t>u  </a:t>
            </a:r>
            <a:r>
              <a:rPr sz="3400" spc="-40" dirty="0">
                <a:latin typeface="Verdana"/>
                <a:cs typeface="Verdana"/>
              </a:rPr>
              <a:t>javacafe.com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63588"/>
            <a:ext cx="8791254" cy="736278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266700"/>
            <a:ext cx="17239611" cy="410369"/>
          </a:xfrm>
          <a:prstGeom prst="rect">
            <a:avLst/>
          </a:prstGeom>
          <a:solidFill>
            <a:srgbClr val="A0948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750" b="1" spc="90" dirty="0">
                <a:solidFill>
                  <a:srgbClr val="FFF1DF"/>
                </a:solidFill>
                <a:latin typeface="Arial"/>
                <a:cs typeface="Arial"/>
              </a:rPr>
              <a:t>LATAR</a:t>
            </a:r>
            <a:r>
              <a:rPr sz="2750" b="1" spc="229" dirty="0">
                <a:solidFill>
                  <a:srgbClr val="FFF1DF"/>
                </a:solidFill>
                <a:latin typeface="Arial"/>
                <a:cs typeface="Arial"/>
              </a:rPr>
              <a:t> </a:t>
            </a:r>
            <a:r>
              <a:rPr sz="2750" b="1" spc="50" dirty="0">
                <a:solidFill>
                  <a:srgbClr val="FFF1DF"/>
                </a:solidFill>
                <a:latin typeface="Arial"/>
                <a:cs typeface="Arial"/>
              </a:rPr>
              <a:t>BELAKANG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91254" y="1463588"/>
            <a:ext cx="94205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id-ID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Z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aman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sekarang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semakin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disempurnakan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seiring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berkembangnya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pendukung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pendukung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perancangan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semakin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beragam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sehingga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meningkatkan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daya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tarik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manusia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tampilan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tampilan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semakin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canggih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penggunaan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mudah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efisien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8597" y="3619500"/>
            <a:ext cx="9453203" cy="400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28600"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elihat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lajunya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perkembangan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teknologi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berbasis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web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tersebut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sehingga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banyak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manusia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berbondong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bondong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untuk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mendapatkan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celah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berbagai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ide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untuk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merancang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membuat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web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sedemikian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rupa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sebagai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pendukung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atau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penjebatan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sekaligus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menjadi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sesuatu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bisa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mendapatkan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keuntungan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dengan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kata lain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ialah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profesi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,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sebab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sesuatu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yang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baru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dalam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dunia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web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akan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menjadi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serbuan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bagi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manusia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jika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web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tersebut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mampu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memberi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nilai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positif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bagi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para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</a:t>
            </a:r>
            <a:r>
              <a:rPr lang="en-US" sz="2400" dirty="0" err="1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pengguna</a:t>
            </a:r>
            <a:r>
              <a:rPr lang="en-US" sz="2400" dirty="0" smtClean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5900"/>
            <a:ext cx="7848600" cy="880109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571500"/>
            <a:ext cx="17787539" cy="410369"/>
          </a:xfrm>
          <a:prstGeom prst="rect">
            <a:avLst/>
          </a:prstGeom>
          <a:solidFill>
            <a:srgbClr val="A0948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750" b="1" spc="105" dirty="0">
                <a:solidFill>
                  <a:srgbClr val="FFF1DF"/>
                </a:solidFill>
                <a:latin typeface="Arial"/>
                <a:cs typeface="Arial"/>
              </a:rPr>
              <a:t>INSPIRASI</a:t>
            </a:r>
            <a:endParaRPr sz="275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8600" y="4000500"/>
            <a:ext cx="1043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d-ID" sz="2800" dirty="0" smtClean="0">
                <a:effectLst/>
                <a:latin typeface="Times New Roman"/>
                <a:ea typeface="Calibri"/>
              </a:rPr>
              <a:t>Konsumsi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kopi Indonesia sepanjang periode 2016-2021 diprediksi tumbuh rata-rata 8,22%/tahun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7848600" y="5248573"/>
            <a:ext cx="1043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d-ID" sz="2800" dirty="0" smtClean="0">
                <a:effectLst/>
                <a:latin typeface="Times New Roman"/>
                <a:ea typeface="Calibri"/>
              </a:rPr>
              <a:t>Pada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2021, pasokan kopi diprediksi mencapai 795 ribu ton dengan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konsumsi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370 ribu ton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881256" y="6343420"/>
            <a:ext cx="10406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d-ID" sz="2800" dirty="0" smtClean="0">
                <a:effectLst/>
                <a:latin typeface="Times New Roman"/>
                <a:ea typeface="Calibri"/>
              </a:rPr>
              <a:t>Hasil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Riset Kedai Kopi di RI Bertambah 2.000 Dalam 3 Tahun sejak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tahun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2019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848600" y="7505699"/>
            <a:ext cx="1043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/>
                <a:ea typeface="Calibri"/>
              </a:rPr>
              <a:t>K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ebiasaan anak muda untuk nongkrong di kafe agar terlihat seperti kekinian atau tidak ketinggalan jaman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881256" y="8801098"/>
            <a:ext cx="10406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/>
                <a:ea typeface="Calibri"/>
              </a:rPr>
              <a:t>E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ksistensi kafe di perkotaan mengakibatkan anak muda semakin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sering</a:t>
            </a:r>
            <a:r>
              <a:rPr lang="id-ID" sz="2800" dirty="0">
                <a:latin typeface="Times New Roman"/>
                <a:ea typeface="Calibri"/>
              </a:rPr>
              <a:t>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pergi </a:t>
            </a:r>
            <a:r>
              <a:rPr lang="id-ID" sz="2800" dirty="0" smtClean="0">
                <a:effectLst/>
                <a:latin typeface="Times New Roman"/>
                <a:ea typeface="Calibri"/>
              </a:rPr>
              <a:t>nongkrong 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7848600" y="1600200"/>
            <a:ext cx="1043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Ber</a:t>
            </a:r>
            <a:r>
              <a:rPr lang="id-ID" sz="2800" dirty="0" smtClean="0">
                <a:effectLst/>
                <a:latin typeface="Times New Roman" pitchFamily="18" charset="0"/>
                <a:ea typeface="Calibri"/>
                <a:cs typeface="Times New Roman" pitchFamily="18" charset="0"/>
              </a:rPr>
              <a:t>tambahnya jumlah penduduk setiap tahunnya sehingga bertambahnya pula para remaja </a:t>
            </a:r>
            <a:r>
              <a:rPr lang="en-US" sz="2800" dirty="0" smtClean="0">
                <a:effectLst/>
                <a:latin typeface="Times New Roman" pitchFamily="18" charset="0"/>
                <a:ea typeface="Calibri"/>
                <a:cs typeface="Times New Roman" pitchFamily="18" charset="0"/>
              </a:rPr>
              <a:t>,</a:t>
            </a:r>
            <a:r>
              <a:rPr lang="id-ID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saat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id-ID" sz="2800" dirty="0" smtClean="0">
                <a:latin typeface="Times New Roman" pitchFamily="18" charset="0"/>
                <a:cs typeface="Times New Roman" pitchFamily="18" charset="0"/>
              </a:rPr>
              <a:t>Generasi Z diperkirakan berusia 8 hingga 23 tahun. Belum semua usia Generasi Z produktif, tetapi sekitar tujuh tahun lagi seluruh Generasi Z akan masuk usia produktif,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6975" y="3514441"/>
            <a:ext cx="421703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5600" spc="-145" dirty="0">
                <a:solidFill>
                  <a:srgbClr val="A09487"/>
                </a:solidFill>
                <a:latin typeface="Microsoft Sans Serif"/>
                <a:cs typeface="Microsoft Sans Serif"/>
              </a:rPr>
              <a:t>FITUR FITUR </a:t>
            </a:r>
            <a:r>
              <a:rPr sz="5600" spc="-1470" dirty="0">
                <a:solidFill>
                  <a:srgbClr val="A09487"/>
                </a:solidFill>
                <a:latin typeface="Microsoft Sans Serif"/>
                <a:cs typeface="Microsoft Sans Serif"/>
              </a:rPr>
              <a:t> </a:t>
            </a:r>
            <a:r>
              <a:rPr sz="5600" spc="-70" dirty="0">
                <a:solidFill>
                  <a:srgbClr val="A09487"/>
                </a:solidFill>
                <a:latin typeface="Microsoft Sans Serif"/>
                <a:cs typeface="Microsoft Sans Serif"/>
              </a:rPr>
              <a:t>YANG </a:t>
            </a:r>
            <a:r>
              <a:rPr sz="5600" spc="-65" dirty="0">
                <a:solidFill>
                  <a:srgbClr val="A09487"/>
                </a:solidFill>
                <a:latin typeface="Microsoft Sans Serif"/>
                <a:cs typeface="Microsoft Sans Serif"/>
              </a:rPr>
              <a:t> </a:t>
            </a:r>
            <a:r>
              <a:rPr sz="5600" spc="-160" dirty="0">
                <a:solidFill>
                  <a:srgbClr val="A09487"/>
                </a:solidFill>
                <a:latin typeface="Microsoft Sans Serif"/>
                <a:cs typeface="Microsoft Sans Serif"/>
              </a:rPr>
              <a:t>TERSEDIA</a:t>
            </a:r>
            <a:endParaRPr sz="5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9943" y="5287931"/>
            <a:ext cx="5341620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09487"/>
                </a:solidFill>
                <a:latin typeface="Arial"/>
                <a:cs typeface="Arial"/>
              </a:rPr>
              <a:t>LIHAT</a:t>
            </a:r>
            <a:r>
              <a:rPr sz="2600" b="1" spc="-75" dirty="0">
                <a:solidFill>
                  <a:srgbClr val="A09487"/>
                </a:solidFill>
                <a:latin typeface="Arial"/>
                <a:cs typeface="Arial"/>
              </a:rPr>
              <a:t> </a:t>
            </a:r>
            <a:r>
              <a:rPr sz="2600" b="1" spc="-90" dirty="0">
                <a:solidFill>
                  <a:srgbClr val="A09487"/>
                </a:solidFill>
                <a:latin typeface="Arial"/>
                <a:cs typeface="Arial"/>
              </a:rPr>
              <a:t>LOKASI</a:t>
            </a:r>
            <a:endParaRPr sz="2600">
              <a:latin typeface="Arial"/>
              <a:cs typeface="Arial"/>
            </a:endParaRPr>
          </a:p>
          <a:p>
            <a:pPr marL="12700" marR="5080" algn="just">
              <a:lnSpc>
                <a:spcPct val="114599"/>
              </a:lnSpc>
              <a:spcBef>
                <a:spcPts val="2200"/>
              </a:spcBef>
            </a:pPr>
            <a:r>
              <a:rPr sz="2400" dirty="0">
                <a:latin typeface="Microsoft Sans Serif"/>
                <a:cs typeface="Microsoft Sans Serif"/>
              </a:rPr>
              <a:t>Pengguna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dapat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melihat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lokasi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cafe 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yang</a:t>
            </a:r>
            <a:r>
              <a:rPr sz="2400" dirty="0">
                <a:latin typeface="Microsoft Sans Serif"/>
                <a:cs typeface="Microsoft Sans Serif"/>
              </a:rPr>
              <a:t> tersedia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di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beberapa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kota</a:t>
            </a:r>
            <a:r>
              <a:rPr sz="2400" spc="5" dirty="0">
                <a:latin typeface="Microsoft Sans Serif"/>
                <a:cs typeface="Microsoft Sans Serif"/>
              </a:rPr>
              <a:t> dengan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mengklik </a:t>
            </a:r>
            <a:r>
              <a:rPr sz="2400" spc="40" dirty="0">
                <a:latin typeface="Microsoft Sans Serif"/>
                <a:cs typeface="Microsoft Sans Serif"/>
              </a:rPr>
              <a:t>tombol </a:t>
            </a:r>
            <a:r>
              <a:rPr sz="2400" spc="-10" dirty="0">
                <a:latin typeface="Microsoft Sans Serif"/>
                <a:cs typeface="Microsoft Sans Serif"/>
              </a:rPr>
              <a:t>'LOKASI' </a:t>
            </a:r>
            <a:r>
              <a:rPr sz="2400" spc="15" dirty="0">
                <a:latin typeface="Microsoft Sans Serif"/>
                <a:cs typeface="Microsoft Sans Serif"/>
              </a:rPr>
              <a:t>yang </a:t>
            </a:r>
            <a:r>
              <a:rPr sz="2400" spc="-25" dirty="0">
                <a:latin typeface="Microsoft Sans Serif"/>
                <a:cs typeface="Microsoft Sans Serif"/>
              </a:rPr>
              <a:t>ada </a:t>
            </a:r>
            <a:r>
              <a:rPr sz="2400" spc="35" dirty="0">
                <a:latin typeface="Microsoft Sans Serif"/>
                <a:cs typeface="Microsoft Sans Serif"/>
              </a:rPr>
              <a:t>di 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navigation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bar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atau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terdapat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juga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di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bagian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bawah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websites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9943" y="1671026"/>
            <a:ext cx="534098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Pengguna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dapat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melihat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menu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yang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ada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di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java</a:t>
            </a:r>
            <a:r>
              <a:rPr sz="2400" spc="-20" dirty="0">
                <a:latin typeface="Microsoft Sans Serif"/>
                <a:cs typeface="Microsoft Sans Serif"/>
              </a:rPr>
              <a:t> cafe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dengan</a:t>
            </a:r>
            <a:r>
              <a:rPr sz="2400" spc="10" dirty="0">
                <a:latin typeface="Microsoft Sans Serif"/>
                <a:cs typeface="Microsoft Sans Serif"/>
              </a:rPr>
              <a:t> mengklik 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tombol </a:t>
            </a:r>
            <a:r>
              <a:rPr sz="2400" dirty="0">
                <a:latin typeface="Microsoft Sans Serif"/>
                <a:cs typeface="Microsoft Sans Serif"/>
              </a:rPr>
              <a:t>'MENU' </a:t>
            </a:r>
            <a:r>
              <a:rPr sz="2400" spc="15" dirty="0">
                <a:latin typeface="Microsoft Sans Serif"/>
                <a:cs typeface="Microsoft Sans Serif"/>
              </a:rPr>
              <a:t>yang </a:t>
            </a:r>
            <a:r>
              <a:rPr sz="2400" spc="-25" dirty="0">
                <a:latin typeface="Microsoft Sans Serif"/>
                <a:cs typeface="Microsoft Sans Serif"/>
              </a:rPr>
              <a:t>ada </a:t>
            </a:r>
            <a:r>
              <a:rPr sz="2400" spc="35" dirty="0">
                <a:latin typeface="Microsoft Sans Serif"/>
                <a:cs typeface="Microsoft Sans Serif"/>
              </a:rPr>
              <a:t>di </a:t>
            </a:r>
            <a:r>
              <a:rPr sz="2400" spc="20" dirty="0">
                <a:latin typeface="Microsoft Sans Serif"/>
                <a:cs typeface="Microsoft Sans Serif"/>
              </a:rPr>
              <a:t>navigation 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bar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atau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terdapat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juga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di</a:t>
            </a:r>
            <a:r>
              <a:rPr sz="2400" spc="71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bagian 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bawah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websites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29943" y="986216"/>
            <a:ext cx="203136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09487"/>
                </a:solidFill>
                <a:latin typeface="Arial"/>
                <a:cs typeface="Arial"/>
              </a:rPr>
              <a:t>LIHAT</a:t>
            </a:r>
            <a:r>
              <a:rPr sz="2600" b="1" spc="-120" dirty="0">
                <a:solidFill>
                  <a:srgbClr val="A09487"/>
                </a:solidFill>
                <a:latin typeface="Arial"/>
                <a:cs typeface="Arial"/>
              </a:rPr>
              <a:t> </a:t>
            </a:r>
            <a:r>
              <a:rPr sz="2600" b="1" spc="-35" dirty="0">
                <a:solidFill>
                  <a:srgbClr val="A09487"/>
                </a:solidFill>
                <a:latin typeface="Arial"/>
                <a:cs typeface="Arial"/>
              </a:rPr>
              <a:t>MENU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25838" y="917295"/>
            <a:ext cx="4159250" cy="8449310"/>
            <a:chOff x="6725838" y="917295"/>
            <a:chExt cx="4159250" cy="84493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5838" y="917295"/>
              <a:ext cx="4158934" cy="84492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564" y="1157450"/>
              <a:ext cx="3601547" cy="7815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6975" y="3514441"/>
            <a:ext cx="421703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5600" spc="-145" dirty="0">
                <a:solidFill>
                  <a:srgbClr val="A09487"/>
                </a:solidFill>
                <a:latin typeface="Microsoft Sans Serif"/>
                <a:cs typeface="Microsoft Sans Serif"/>
              </a:rPr>
              <a:t>FITUR FITUR </a:t>
            </a:r>
            <a:r>
              <a:rPr sz="5600" spc="-1470" dirty="0">
                <a:solidFill>
                  <a:srgbClr val="A09487"/>
                </a:solidFill>
                <a:latin typeface="Microsoft Sans Serif"/>
                <a:cs typeface="Microsoft Sans Serif"/>
              </a:rPr>
              <a:t> </a:t>
            </a:r>
            <a:r>
              <a:rPr sz="5600" spc="-70" dirty="0">
                <a:solidFill>
                  <a:srgbClr val="A09487"/>
                </a:solidFill>
                <a:latin typeface="Microsoft Sans Serif"/>
                <a:cs typeface="Microsoft Sans Serif"/>
              </a:rPr>
              <a:t>YANG </a:t>
            </a:r>
            <a:r>
              <a:rPr sz="5600" spc="-65" dirty="0">
                <a:solidFill>
                  <a:srgbClr val="A09487"/>
                </a:solidFill>
                <a:latin typeface="Microsoft Sans Serif"/>
                <a:cs typeface="Microsoft Sans Serif"/>
              </a:rPr>
              <a:t> </a:t>
            </a:r>
            <a:r>
              <a:rPr sz="5600" spc="-160" dirty="0">
                <a:solidFill>
                  <a:srgbClr val="A09487"/>
                </a:solidFill>
                <a:latin typeface="Microsoft Sans Serif"/>
                <a:cs typeface="Microsoft Sans Serif"/>
              </a:rPr>
              <a:t>TERSEDIA</a:t>
            </a:r>
            <a:endParaRPr sz="5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9943" y="5287931"/>
            <a:ext cx="5342255" cy="195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09487"/>
                </a:solidFill>
                <a:latin typeface="Arial"/>
                <a:cs typeface="Arial"/>
              </a:rPr>
              <a:t>LIHAT</a:t>
            </a:r>
            <a:r>
              <a:rPr sz="2600" b="1" spc="-75" dirty="0">
                <a:solidFill>
                  <a:srgbClr val="A09487"/>
                </a:solidFill>
                <a:latin typeface="Arial"/>
                <a:cs typeface="Arial"/>
              </a:rPr>
              <a:t> </a:t>
            </a:r>
            <a:r>
              <a:rPr sz="2600" b="1" spc="-45" dirty="0">
                <a:solidFill>
                  <a:srgbClr val="A09487"/>
                </a:solidFill>
                <a:latin typeface="Arial"/>
                <a:cs typeface="Arial"/>
              </a:rPr>
              <a:t>PROMOSI</a:t>
            </a:r>
            <a:endParaRPr sz="2600">
              <a:latin typeface="Arial"/>
              <a:cs typeface="Arial"/>
            </a:endParaRPr>
          </a:p>
          <a:p>
            <a:pPr marL="12700" marR="5080" algn="just">
              <a:lnSpc>
                <a:spcPct val="114599"/>
              </a:lnSpc>
              <a:spcBef>
                <a:spcPts val="2200"/>
              </a:spcBef>
            </a:pPr>
            <a:r>
              <a:rPr sz="2400" dirty="0">
                <a:latin typeface="Microsoft Sans Serif"/>
                <a:cs typeface="Microsoft Sans Serif"/>
              </a:rPr>
              <a:t>Pengguna </a:t>
            </a:r>
            <a:r>
              <a:rPr sz="2400" spc="25" dirty="0">
                <a:latin typeface="Microsoft Sans Serif"/>
                <a:cs typeface="Microsoft Sans Serif"/>
              </a:rPr>
              <a:t>dapat </a:t>
            </a:r>
            <a:r>
              <a:rPr sz="2400" spc="15" dirty="0">
                <a:latin typeface="Microsoft Sans Serif"/>
                <a:cs typeface="Microsoft Sans Serif"/>
              </a:rPr>
              <a:t>melihat promosi yang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tersedia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serta</a:t>
            </a:r>
            <a:r>
              <a:rPr sz="2400" spc="5" dirty="0">
                <a:latin typeface="Microsoft Sans Serif"/>
                <a:cs typeface="Microsoft Sans Serif"/>
              </a:rPr>
              <a:t> syarat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dan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ketentuan 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yang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ada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pada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setiap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promosinya.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9943" y="1671026"/>
            <a:ext cx="534162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Pengguna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dapat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melihat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atau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memfollow </a:t>
            </a:r>
            <a:r>
              <a:rPr sz="2400" spc="-10" dirty="0">
                <a:latin typeface="Microsoft Sans Serif"/>
                <a:cs typeface="Microsoft Sans Serif"/>
              </a:rPr>
              <a:t>akun </a:t>
            </a:r>
            <a:r>
              <a:rPr sz="2400" spc="-25" dirty="0">
                <a:latin typeface="Microsoft Sans Serif"/>
                <a:cs typeface="Microsoft Sans Serif"/>
              </a:rPr>
              <a:t>sosial </a:t>
            </a:r>
            <a:r>
              <a:rPr sz="2400" spc="-5" dirty="0">
                <a:latin typeface="Microsoft Sans Serif"/>
                <a:cs typeface="Microsoft Sans Serif"/>
              </a:rPr>
              <a:t>media </a:t>
            </a:r>
            <a:r>
              <a:rPr sz="2400" spc="10" dirty="0">
                <a:latin typeface="Microsoft Sans Serif"/>
                <a:cs typeface="Microsoft Sans Serif"/>
              </a:rPr>
              <a:t>dari </a:t>
            </a:r>
            <a:r>
              <a:rPr sz="2400" spc="-25" dirty="0">
                <a:latin typeface="Microsoft Sans Serif"/>
                <a:cs typeface="Microsoft Sans Serif"/>
              </a:rPr>
              <a:t>java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cafe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untuk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medapat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update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terbaru </a:t>
            </a:r>
            <a:r>
              <a:rPr sz="2400" spc="30" dirty="0">
                <a:latin typeface="Microsoft Sans Serif"/>
                <a:cs typeface="Microsoft Sans Serif"/>
              </a:rPr>
              <a:t> terkait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menu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dan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promosi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yg</a:t>
            </a:r>
            <a:r>
              <a:rPr sz="2400" spc="59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tersedia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29943" y="986216"/>
            <a:ext cx="17208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5" dirty="0">
                <a:solidFill>
                  <a:srgbClr val="A09487"/>
                </a:solidFill>
                <a:latin typeface="Arial"/>
                <a:cs typeface="Arial"/>
              </a:rPr>
              <a:t>ABOUT</a:t>
            </a:r>
            <a:r>
              <a:rPr sz="2600" b="1" spc="-120" dirty="0">
                <a:solidFill>
                  <a:srgbClr val="A09487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A09487"/>
                </a:solidFill>
                <a:latin typeface="Arial"/>
                <a:cs typeface="Arial"/>
              </a:rPr>
              <a:t>US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25838" y="917295"/>
            <a:ext cx="4159250" cy="8449310"/>
            <a:chOff x="6725838" y="917295"/>
            <a:chExt cx="4159250" cy="84493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5838" y="917295"/>
              <a:ext cx="4158934" cy="84492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564" y="1157450"/>
              <a:ext cx="3601547" cy="7815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6943" y="3965204"/>
            <a:ext cx="3103245" cy="6144260"/>
            <a:chOff x="2756943" y="3965204"/>
            <a:chExt cx="3103245" cy="6144260"/>
          </a:xfrm>
        </p:grpSpPr>
        <p:sp>
          <p:nvSpPr>
            <p:cNvPr id="3" name="object 3"/>
            <p:cNvSpPr/>
            <p:nvPr/>
          </p:nvSpPr>
          <p:spPr>
            <a:xfrm>
              <a:off x="2820112" y="3995314"/>
              <a:ext cx="2976880" cy="6083935"/>
            </a:xfrm>
            <a:custGeom>
              <a:avLst/>
              <a:gdLst/>
              <a:ahLst/>
              <a:cxnLst/>
              <a:rect l="l" t="t" r="r" b="b"/>
              <a:pathLst>
                <a:path w="2976879" h="6083934">
                  <a:moveTo>
                    <a:pt x="2556834" y="6083719"/>
                  </a:moveTo>
                  <a:lnTo>
                    <a:pt x="419621" y="6083719"/>
                  </a:lnTo>
                  <a:lnTo>
                    <a:pt x="370709" y="6080891"/>
                  </a:lnTo>
                  <a:lnTo>
                    <a:pt x="323447" y="6072619"/>
                  </a:lnTo>
                  <a:lnTo>
                    <a:pt x="278152" y="6059218"/>
                  </a:lnTo>
                  <a:lnTo>
                    <a:pt x="235140" y="6041003"/>
                  </a:lnTo>
                  <a:lnTo>
                    <a:pt x="194725" y="6018293"/>
                  </a:lnTo>
                  <a:lnTo>
                    <a:pt x="157225" y="5991401"/>
                  </a:lnTo>
                  <a:lnTo>
                    <a:pt x="122953" y="5960645"/>
                  </a:lnTo>
                  <a:lnTo>
                    <a:pt x="92227" y="5926340"/>
                  </a:lnTo>
                  <a:lnTo>
                    <a:pt x="65362" y="5888802"/>
                  </a:lnTo>
                  <a:lnTo>
                    <a:pt x="42673" y="5848348"/>
                  </a:lnTo>
                  <a:lnTo>
                    <a:pt x="24477" y="5805293"/>
                  </a:lnTo>
                  <a:lnTo>
                    <a:pt x="11089" y="5759954"/>
                  </a:lnTo>
                  <a:lnTo>
                    <a:pt x="2824" y="5712646"/>
                  </a:lnTo>
                  <a:lnTo>
                    <a:pt x="0" y="5663685"/>
                  </a:lnTo>
                  <a:lnTo>
                    <a:pt x="0" y="420034"/>
                  </a:lnTo>
                  <a:lnTo>
                    <a:pt x="2824" y="371073"/>
                  </a:lnTo>
                  <a:lnTo>
                    <a:pt x="11089" y="323765"/>
                  </a:lnTo>
                  <a:lnTo>
                    <a:pt x="24477" y="278426"/>
                  </a:lnTo>
                  <a:lnTo>
                    <a:pt x="42673" y="235371"/>
                  </a:lnTo>
                  <a:lnTo>
                    <a:pt x="65362" y="194917"/>
                  </a:lnTo>
                  <a:lnTo>
                    <a:pt x="92227" y="157379"/>
                  </a:lnTo>
                  <a:lnTo>
                    <a:pt x="122953" y="123074"/>
                  </a:lnTo>
                  <a:lnTo>
                    <a:pt x="157225" y="92318"/>
                  </a:lnTo>
                  <a:lnTo>
                    <a:pt x="194725" y="65426"/>
                  </a:lnTo>
                  <a:lnTo>
                    <a:pt x="235140" y="42715"/>
                  </a:lnTo>
                  <a:lnTo>
                    <a:pt x="278153" y="24501"/>
                  </a:lnTo>
                  <a:lnTo>
                    <a:pt x="323448" y="11100"/>
                  </a:lnTo>
                  <a:lnTo>
                    <a:pt x="370711" y="2827"/>
                  </a:lnTo>
                  <a:lnTo>
                    <a:pt x="419621" y="0"/>
                  </a:lnTo>
                  <a:lnTo>
                    <a:pt x="2556837" y="0"/>
                  </a:lnTo>
                  <a:lnTo>
                    <a:pt x="2605747" y="2827"/>
                  </a:lnTo>
                  <a:lnTo>
                    <a:pt x="2653009" y="11100"/>
                  </a:lnTo>
                  <a:lnTo>
                    <a:pt x="2698303" y="24501"/>
                  </a:lnTo>
                  <a:lnTo>
                    <a:pt x="2741316" y="42715"/>
                  </a:lnTo>
                  <a:lnTo>
                    <a:pt x="2781730" y="65426"/>
                  </a:lnTo>
                  <a:lnTo>
                    <a:pt x="2819231" y="92318"/>
                  </a:lnTo>
                  <a:lnTo>
                    <a:pt x="2853502" y="123074"/>
                  </a:lnTo>
                  <a:lnTo>
                    <a:pt x="2882157" y="155066"/>
                  </a:lnTo>
                  <a:lnTo>
                    <a:pt x="404581" y="155066"/>
                  </a:lnTo>
                  <a:lnTo>
                    <a:pt x="354622" y="160120"/>
                  </a:lnTo>
                  <a:lnTo>
                    <a:pt x="308065" y="174614"/>
                  </a:lnTo>
                  <a:lnTo>
                    <a:pt x="265915" y="197540"/>
                  </a:lnTo>
                  <a:lnTo>
                    <a:pt x="229175" y="227894"/>
                  </a:lnTo>
                  <a:lnTo>
                    <a:pt x="198851" y="264670"/>
                  </a:lnTo>
                  <a:lnTo>
                    <a:pt x="175947" y="306862"/>
                  </a:lnTo>
                  <a:lnTo>
                    <a:pt x="161467" y="353465"/>
                  </a:lnTo>
                  <a:lnTo>
                    <a:pt x="156418" y="403473"/>
                  </a:lnTo>
                  <a:lnTo>
                    <a:pt x="156418" y="5687773"/>
                  </a:lnTo>
                  <a:lnTo>
                    <a:pt x="161467" y="5737781"/>
                  </a:lnTo>
                  <a:lnTo>
                    <a:pt x="175947" y="5784384"/>
                  </a:lnTo>
                  <a:lnTo>
                    <a:pt x="198851" y="5826576"/>
                  </a:lnTo>
                  <a:lnTo>
                    <a:pt x="229175" y="5863352"/>
                  </a:lnTo>
                  <a:lnTo>
                    <a:pt x="265915" y="5893706"/>
                  </a:lnTo>
                  <a:lnTo>
                    <a:pt x="308065" y="5916632"/>
                  </a:lnTo>
                  <a:lnTo>
                    <a:pt x="354622" y="5931126"/>
                  </a:lnTo>
                  <a:lnTo>
                    <a:pt x="404581" y="5936180"/>
                  </a:lnTo>
                  <a:lnTo>
                    <a:pt x="2875414" y="5936180"/>
                  </a:lnTo>
                  <a:lnTo>
                    <a:pt x="2853502" y="5960645"/>
                  </a:lnTo>
                  <a:lnTo>
                    <a:pt x="2819231" y="5991401"/>
                  </a:lnTo>
                  <a:lnTo>
                    <a:pt x="2781730" y="6018293"/>
                  </a:lnTo>
                  <a:lnTo>
                    <a:pt x="2741316" y="6041003"/>
                  </a:lnTo>
                  <a:lnTo>
                    <a:pt x="2698303" y="6059218"/>
                  </a:lnTo>
                  <a:lnTo>
                    <a:pt x="2653008" y="6072619"/>
                  </a:lnTo>
                  <a:lnTo>
                    <a:pt x="2605747" y="6080891"/>
                  </a:lnTo>
                  <a:lnTo>
                    <a:pt x="2556834" y="6083719"/>
                  </a:lnTo>
                  <a:close/>
                </a:path>
                <a:path w="2976879" h="6083934">
                  <a:moveTo>
                    <a:pt x="2111644" y="362825"/>
                  </a:moveTo>
                  <a:lnTo>
                    <a:pt x="867819" y="362825"/>
                  </a:lnTo>
                  <a:lnTo>
                    <a:pt x="823818" y="355634"/>
                  </a:lnTo>
                  <a:lnTo>
                    <a:pt x="785447" y="335653"/>
                  </a:lnTo>
                  <a:lnTo>
                    <a:pt x="755090" y="305266"/>
                  </a:lnTo>
                  <a:lnTo>
                    <a:pt x="735129" y="266858"/>
                  </a:lnTo>
                  <a:lnTo>
                    <a:pt x="727945" y="222813"/>
                  </a:lnTo>
                  <a:lnTo>
                    <a:pt x="727945" y="155066"/>
                  </a:lnTo>
                  <a:lnTo>
                    <a:pt x="2251518" y="155066"/>
                  </a:lnTo>
                  <a:lnTo>
                    <a:pt x="2251518" y="192703"/>
                  </a:lnTo>
                  <a:lnTo>
                    <a:pt x="1845433" y="192703"/>
                  </a:lnTo>
                  <a:lnTo>
                    <a:pt x="1831309" y="195620"/>
                  </a:lnTo>
                  <a:lnTo>
                    <a:pt x="1819300" y="203618"/>
                  </a:lnTo>
                  <a:lnTo>
                    <a:pt x="1818512" y="204747"/>
                  </a:lnTo>
                  <a:lnTo>
                    <a:pt x="1290449" y="204747"/>
                  </a:lnTo>
                  <a:lnTo>
                    <a:pt x="1280743" y="206629"/>
                  </a:lnTo>
                  <a:lnTo>
                    <a:pt x="1272589" y="211898"/>
                  </a:lnTo>
                  <a:lnTo>
                    <a:pt x="1266972" y="219990"/>
                  </a:lnTo>
                  <a:lnTo>
                    <a:pt x="1264881" y="230341"/>
                  </a:lnTo>
                  <a:lnTo>
                    <a:pt x="1266972" y="240691"/>
                  </a:lnTo>
                  <a:lnTo>
                    <a:pt x="1272589" y="248783"/>
                  </a:lnTo>
                  <a:lnTo>
                    <a:pt x="1280743" y="254052"/>
                  </a:lnTo>
                  <a:lnTo>
                    <a:pt x="1290449" y="255934"/>
                  </a:lnTo>
                  <a:lnTo>
                    <a:pt x="1817981" y="255934"/>
                  </a:lnTo>
                  <a:lnTo>
                    <a:pt x="1818736" y="257063"/>
                  </a:lnTo>
                  <a:lnTo>
                    <a:pt x="1830674" y="265061"/>
                  </a:lnTo>
                  <a:lnTo>
                    <a:pt x="1845433" y="267978"/>
                  </a:lnTo>
                  <a:lnTo>
                    <a:pt x="2243753" y="267978"/>
                  </a:lnTo>
                  <a:lnTo>
                    <a:pt x="2224374" y="305266"/>
                  </a:lnTo>
                  <a:lnTo>
                    <a:pt x="2194016" y="335653"/>
                  </a:lnTo>
                  <a:lnTo>
                    <a:pt x="2155646" y="355634"/>
                  </a:lnTo>
                  <a:lnTo>
                    <a:pt x="2111644" y="362825"/>
                  </a:lnTo>
                  <a:close/>
                </a:path>
                <a:path w="2976879" h="6083934">
                  <a:moveTo>
                    <a:pt x="2875414" y="5936180"/>
                  </a:moveTo>
                  <a:lnTo>
                    <a:pt x="2574882" y="5936180"/>
                  </a:lnTo>
                  <a:lnTo>
                    <a:pt x="2624841" y="5931126"/>
                  </a:lnTo>
                  <a:lnTo>
                    <a:pt x="2671398" y="5916632"/>
                  </a:lnTo>
                  <a:lnTo>
                    <a:pt x="2713549" y="5893706"/>
                  </a:lnTo>
                  <a:lnTo>
                    <a:pt x="2750289" y="5863352"/>
                  </a:lnTo>
                  <a:lnTo>
                    <a:pt x="2780613" y="5826576"/>
                  </a:lnTo>
                  <a:lnTo>
                    <a:pt x="2803517" y="5784384"/>
                  </a:lnTo>
                  <a:lnTo>
                    <a:pt x="2817996" y="5737781"/>
                  </a:lnTo>
                  <a:lnTo>
                    <a:pt x="2823046" y="5687773"/>
                  </a:lnTo>
                  <a:lnTo>
                    <a:pt x="2821542" y="5687773"/>
                  </a:lnTo>
                  <a:lnTo>
                    <a:pt x="2821542" y="403473"/>
                  </a:lnTo>
                  <a:lnTo>
                    <a:pt x="2816492" y="353465"/>
                  </a:lnTo>
                  <a:lnTo>
                    <a:pt x="2802013" y="306862"/>
                  </a:lnTo>
                  <a:lnTo>
                    <a:pt x="2779109" y="264670"/>
                  </a:lnTo>
                  <a:lnTo>
                    <a:pt x="2748785" y="227894"/>
                  </a:lnTo>
                  <a:lnTo>
                    <a:pt x="2712045" y="197540"/>
                  </a:lnTo>
                  <a:lnTo>
                    <a:pt x="2669894" y="174614"/>
                  </a:lnTo>
                  <a:lnTo>
                    <a:pt x="2623337" y="160120"/>
                  </a:lnTo>
                  <a:lnTo>
                    <a:pt x="2573378" y="155066"/>
                  </a:lnTo>
                  <a:lnTo>
                    <a:pt x="2882157" y="155066"/>
                  </a:lnTo>
                  <a:lnTo>
                    <a:pt x="2911093" y="194917"/>
                  </a:lnTo>
                  <a:lnTo>
                    <a:pt x="2933782" y="235371"/>
                  </a:lnTo>
                  <a:lnTo>
                    <a:pt x="2951978" y="278426"/>
                  </a:lnTo>
                  <a:lnTo>
                    <a:pt x="2965366" y="323765"/>
                  </a:lnTo>
                  <a:lnTo>
                    <a:pt x="2973631" y="371073"/>
                  </a:lnTo>
                  <a:lnTo>
                    <a:pt x="2976456" y="420034"/>
                  </a:lnTo>
                  <a:lnTo>
                    <a:pt x="2976456" y="5663685"/>
                  </a:lnTo>
                  <a:lnTo>
                    <a:pt x="2973631" y="5712646"/>
                  </a:lnTo>
                  <a:lnTo>
                    <a:pt x="2965366" y="5759954"/>
                  </a:lnTo>
                  <a:lnTo>
                    <a:pt x="2951978" y="5805293"/>
                  </a:lnTo>
                  <a:lnTo>
                    <a:pt x="2933782" y="5848348"/>
                  </a:lnTo>
                  <a:lnTo>
                    <a:pt x="2911093" y="5888802"/>
                  </a:lnTo>
                  <a:lnTo>
                    <a:pt x="2884228" y="5926340"/>
                  </a:lnTo>
                  <a:lnTo>
                    <a:pt x="2875414" y="5936180"/>
                  </a:lnTo>
                  <a:close/>
                </a:path>
                <a:path w="2976879" h="6083934">
                  <a:moveTo>
                    <a:pt x="2243753" y="267978"/>
                  </a:moveTo>
                  <a:lnTo>
                    <a:pt x="1845433" y="267978"/>
                  </a:lnTo>
                  <a:lnTo>
                    <a:pt x="1860191" y="265061"/>
                  </a:lnTo>
                  <a:lnTo>
                    <a:pt x="1872129" y="257063"/>
                  </a:lnTo>
                  <a:lnTo>
                    <a:pt x="1880119" y="245113"/>
                  </a:lnTo>
                  <a:lnTo>
                    <a:pt x="1883033" y="230341"/>
                  </a:lnTo>
                  <a:lnTo>
                    <a:pt x="1880119" y="215568"/>
                  </a:lnTo>
                  <a:lnTo>
                    <a:pt x="1872129" y="203618"/>
                  </a:lnTo>
                  <a:lnTo>
                    <a:pt x="1860191" y="195620"/>
                  </a:lnTo>
                  <a:lnTo>
                    <a:pt x="1845433" y="192703"/>
                  </a:lnTo>
                  <a:lnTo>
                    <a:pt x="2251518" y="192703"/>
                  </a:lnTo>
                  <a:lnTo>
                    <a:pt x="2251518" y="222813"/>
                  </a:lnTo>
                  <a:lnTo>
                    <a:pt x="2244335" y="266858"/>
                  </a:lnTo>
                  <a:lnTo>
                    <a:pt x="2243753" y="267978"/>
                  </a:lnTo>
                  <a:close/>
                </a:path>
                <a:path w="2976879" h="6083934">
                  <a:moveTo>
                    <a:pt x="1817981" y="255934"/>
                  </a:moveTo>
                  <a:lnTo>
                    <a:pt x="1651414" y="255934"/>
                  </a:lnTo>
                  <a:lnTo>
                    <a:pt x="1661120" y="254052"/>
                  </a:lnTo>
                  <a:lnTo>
                    <a:pt x="1669274" y="248783"/>
                  </a:lnTo>
                  <a:lnTo>
                    <a:pt x="1674891" y="240691"/>
                  </a:lnTo>
                  <a:lnTo>
                    <a:pt x="1676982" y="230341"/>
                  </a:lnTo>
                  <a:lnTo>
                    <a:pt x="1674891" y="219990"/>
                  </a:lnTo>
                  <a:lnTo>
                    <a:pt x="1669274" y="211898"/>
                  </a:lnTo>
                  <a:lnTo>
                    <a:pt x="1661120" y="206629"/>
                  </a:lnTo>
                  <a:lnTo>
                    <a:pt x="1651414" y="204747"/>
                  </a:lnTo>
                  <a:lnTo>
                    <a:pt x="1818512" y="204747"/>
                  </a:lnTo>
                  <a:lnTo>
                    <a:pt x="1810958" y="215568"/>
                  </a:lnTo>
                  <a:lnTo>
                    <a:pt x="1807832" y="230341"/>
                  </a:lnTo>
                  <a:lnTo>
                    <a:pt x="1810746" y="245113"/>
                  </a:lnTo>
                  <a:lnTo>
                    <a:pt x="1817981" y="255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6829" y="4150491"/>
              <a:ext cx="2669042" cy="57839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84993" y="4200061"/>
              <a:ext cx="412115" cy="51435"/>
            </a:xfrm>
            <a:custGeom>
              <a:avLst/>
              <a:gdLst/>
              <a:ahLst/>
              <a:cxnLst/>
              <a:rect l="l" t="t" r="r" b="b"/>
              <a:pathLst>
                <a:path w="412114" h="51435">
                  <a:moveTo>
                    <a:pt x="386533" y="51186"/>
                  </a:moveTo>
                  <a:lnTo>
                    <a:pt x="25568" y="51186"/>
                  </a:lnTo>
                  <a:lnTo>
                    <a:pt x="15862" y="49305"/>
                  </a:lnTo>
                  <a:lnTo>
                    <a:pt x="7708" y="44035"/>
                  </a:lnTo>
                  <a:lnTo>
                    <a:pt x="2091" y="35943"/>
                  </a:lnTo>
                  <a:lnTo>
                    <a:pt x="0" y="25593"/>
                  </a:lnTo>
                  <a:lnTo>
                    <a:pt x="2091" y="15243"/>
                  </a:lnTo>
                  <a:lnTo>
                    <a:pt x="7708" y="7151"/>
                  </a:lnTo>
                  <a:lnTo>
                    <a:pt x="15862" y="1881"/>
                  </a:lnTo>
                  <a:lnTo>
                    <a:pt x="25568" y="0"/>
                  </a:lnTo>
                  <a:lnTo>
                    <a:pt x="386533" y="0"/>
                  </a:lnTo>
                  <a:lnTo>
                    <a:pt x="396238" y="1881"/>
                  </a:lnTo>
                  <a:lnTo>
                    <a:pt x="404393" y="7151"/>
                  </a:lnTo>
                  <a:lnTo>
                    <a:pt x="410010" y="15243"/>
                  </a:lnTo>
                  <a:lnTo>
                    <a:pt x="412101" y="25593"/>
                  </a:lnTo>
                  <a:lnTo>
                    <a:pt x="410010" y="35943"/>
                  </a:lnTo>
                  <a:lnTo>
                    <a:pt x="404393" y="44035"/>
                  </a:lnTo>
                  <a:lnTo>
                    <a:pt x="396238" y="49305"/>
                  </a:lnTo>
                  <a:lnTo>
                    <a:pt x="386533" y="51186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914" y="4188014"/>
              <a:ext cx="75261" cy="752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56941" y="4778184"/>
              <a:ext cx="3103245" cy="1454785"/>
            </a:xfrm>
            <a:custGeom>
              <a:avLst/>
              <a:gdLst/>
              <a:ahLst/>
              <a:cxnLst/>
              <a:rect l="l" t="t" r="r" b="b"/>
              <a:pathLst>
                <a:path w="3103245" h="1454785">
                  <a:moveTo>
                    <a:pt x="33083" y="996632"/>
                  </a:moveTo>
                  <a:lnTo>
                    <a:pt x="20294" y="999274"/>
                  </a:lnTo>
                  <a:lnTo>
                    <a:pt x="9766" y="1006424"/>
                  </a:lnTo>
                  <a:lnTo>
                    <a:pt x="2628" y="1016965"/>
                  </a:lnTo>
                  <a:lnTo>
                    <a:pt x="0" y="1029754"/>
                  </a:lnTo>
                  <a:lnTo>
                    <a:pt x="0" y="1421180"/>
                  </a:lnTo>
                  <a:lnTo>
                    <a:pt x="2628" y="1433982"/>
                  </a:lnTo>
                  <a:lnTo>
                    <a:pt x="9766" y="1444523"/>
                  </a:lnTo>
                  <a:lnTo>
                    <a:pt x="20294" y="1451673"/>
                  </a:lnTo>
                  <a:lnTo>
                    <a:pt x="33083" y="1454302"/>
                  </a:lnTo>
                  <a:lnTo>
                    <a:pt x="33083" y="996632"/>
                  </a:lnTo>
                  <a:close/>
                </a:path>
                <a:path w="3103245" h="1454785">
                  <a:moveTo>
                    <a:pt x="33083" y="441109"/>
                  </a:moveTo>
                  <a:lnTo>
                    <a:pt x="20294" y="443509"/>
                  </a:lnTo>
                  <a:lnTo>
                    <a:pt x="9766" y="450138"/>
                  </a:lnTo>
                  <a:lnTo>
                    <a:pt x="2628" y="460159"/>
                  </a:lnTo>
                  <a:lnTo>
                    <a:pt x="0" y="472719"/>
                  </a:lnTo>
                  <a:lnTo>
                    <a:pt x="0" y="864146"/>
                  </a:lnTo>
                  <a:lnTo>
                    <a:pt x="2628" y="876947"/>
                  </a:lnTo>
                  <a:lnTo>
                    <a:pt x="9766" y="887488"/>
                  </a:lnTo>
                  <a:lnTo>
                    <a:pt x="20294" y="894638"/>
                  </a:lnTo>
                  <a:lnTo>
                    <a:pt x="33083" y="897267"/>
                  </a:lnTo>
                  <a:lnTo>
                    <a:pt x="33083" y="441109"/>
                  </a:lnTo>
                  <a:close/>
                </a:path>
                <a:path w="3103245" h="1454785">
                  <a:moveTo>
                    <a:pt x="33083" y="0"/>
                  </a:moveTo>
                  <a:lnTo>
                    <a:pt x="20294" y="2400"/>
                  </a:lnTo>
                  <a:lnTo>
                    <a:pt x="9766" y="9029"/>
                  </a:lnTo>
                  <a:lnTo>
                    <a:pt x="2628" y="19050"/>
                  </a:lnTo>
                  <a:lnTo>
                    <a:pt x="0" y="31610"/>
                  </a:lnTo>
                  <a:lnTo>
                    <a:pt x="0" y="219798"/>
                  </a:lnTo>
                  <a:lnTo>
                    <a:pt x="2628" y="232600"/>
                  </a:lnTo>
                  <a:lnTo>
                    <a:pt x="9766" y="243128"/>
                  </a:lnTo>
                  <a:lnTo>
                    <a:pt x="20294" y="250278"/>
                  </a:lnTo>
                  <a:lnTo>
                    <a:pt x="33083" y="252920"/>
                  </a:lnTo>
                  <a:lnTo>
                    <a:pt x="33083" y="0"/>
                  </a:lnTo>
                  <a:close/>
                </a:path>
                <a:path w="3103245" h="1454785">
                  <a:moveTo>
                    <a:pt x="3102787" y="624776"/>
                  </a:moveTo>
                  <a:lnTo>
                    <a:pt x="3100159" y="611974"/>
                  </a:lnTo>
                  <a:lnTo>
                    <a:pt x="3093008" y="601446"/>
                  </a:lnTo>
                  <a:lnTo>
                    <a:pt x="3082480" y="594296"/>
                  </a:lnTo>
                  <a:lnTo>
                    <a:pt x="3069704" y="591654"/>
                  </a:lnTo>
                  <a:lnTo>
                    <a:pt x="3069704" y="1324838"/>
                  </a:lnTo>
                  <a:lnTo>
                    <a:pt x="3082480" y="1322197"/>
                  </a:lnTo>
                  <a:lnTo>
                    <a:pt x="3093008" y="1315046"/>
                  </a:lnTo>
                  <a:lnTo>
                    <a:pt x="3100159" y="1304505"/>
                  </a:lnTo>
                  <a:lnTo>
                    <a:pt x="3102787" y="1291717"/>
                  </a:lnTo>
                  <a:lnTo>
                    <a:pt x="3102787" y="624776"/>
                  </a:lnTo>
                  <a:close/>
                </a:path>
              </a:pathLst>
            </a:custGeom>
            <a:solidFill>
              <a:srgbClr val="EBCD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0031" y="3965204"/>
              <a:ext cx="3037205" cy="6144260"/>
            </a:xfrm>
            <a:custGeom>
              <a:avLst/>
              <a:gdLst/>
              <a:ahLst/>
              <a:cxnLst/>
              <a:rect l="l" t="t" r="r" b="b"/>
              <a:pathLst>
                <a:path w="3037204" h="6144259">
                  <a:moveTo>
                    <a:pt x="2586915" y="6143939"/>
                  </a:moveTo>
                  <a:lnTo>
                    <a:pt x="449702" y="6143939"/>
                  </a:lnTo>
                  <a:lnTo>
                    <a:pt x="400737" y="6141295"/>
                  </a:lnTo>
                  <a:lnTo>
                    <a:pt x="353290" y="6133547"/>
                  </a:lnTo>
                  <a:lnTo>
                    <a:pt x="307638" y="6120971"/>
                  </a:lnTo>
                  <a:lnTo>
                    <a:pt x="264055" y="6103842"/>
                  </a:lnTo>
                  <a:lnTo>
                    <a:pt x="222817" y="6082437"/>
                  </a:lnTo>
                  <a:lnTo>
                    <a:pt x="184200" y="6057030"/>
                  </a:lnTo>
                  <a:lnTo>
                    <a:pt x="148478" y="6027897"/>
                  </a:lnTo>
                  <a:lnTo>
                    <a:pt x="115928" y="5995315"/>
                  </a:lnTo>
                  <a:lnTo>
                    <a:pt x="86824" y="5959558"/>
                  </a:lnTo>
                  <a:lnTo>
                    <a:pt x="61442" y="5920902"/>
                  </a:lnTo>
                  <a:lnTo>
                    <a:pt x="40057" y="5879624"/>
                  </a:lnTo>
                  <a:lnTo>
                    <a:pt x="22945" y="5835998"/>
                  </a:lnTo>
                  <a:lnTo>
                    <a:pt x="10381" y="5790301"/>
                  </a:lnTo>
                  <a:lnTo>
                    <a:pt x="2641" y="5742808"/>
                  </a:lnTo>
                  <a:lnTo>
                    <a:pt x="81" y="5695301"/>
                  </a:lnTo>
                  <a:lnTo>
                    <a:pt x="0" y="450144"/>
                  </a:lnTo>
                  <a:lnTo>
                    <a:pt x="564" y="427349"/>
                  </a:lnTo>
                  <a:lnTo>
                    <a:pt x="5114" y="381549"/>
                  </a:lnTo>
                  <a:lnTo>
                    <a:pt x="13724" y="337984"/>
                  </a:lnTo>
                  <a:lnTo>
                    <a:pt x="25321" y="300370"/>
                  </a:lnTo>
                  <a:lnTo>
                    <a:pt x="45120" y="254429"/>
                  </a:lnTo>
                  <a:lnTo>
                    <a:pt x="66176" y="216791"/>
                  </a:lnTo>
                  <a:lnTo>
                    <a:pt x="99782" y="167392"/>
                  </a:lnTo>
                  <a:lnTo>
                    <a:pt x="132353" y="130978"/>
                  </a:lnTo>
                  <a:lnTo>
                    <a:pt x="140250" y="123968"/>
                  </a:lnTo>
                  <a:lnTo>
                    <a:pt x="156042" y="109383"/>
                  </a:lnTo>
                  <a:lnTo>
                    <a:pt x="204236" y="72825"/>
                  </a:lnTo>
                  <a:lnTo>
                    <a:pt x="248052" y="47729"/>
                  </a:lnTo>
                  <a:lnTo>
                    <a:pt x="294976" y="27475"/>
                  </a:lnTo>
                  <a:lnTo>
                    <a:pt x="344532" y="12490"/>
                  </a:lnTo>
                  <a:lnTo>
                    <a:pt x="396260" y="3192"/>
                  </a:lnTo>
                  <a:lnTo>
                    <a:pt x="449702" y="0"/>
                  </a:lnTo>
                  <a:lnTo>
                    <a:pt x="2588419" y="0"/>
                  </a:lnTo>
                  <a:lnTo>
                    <a:pt x="2641756" y="3087"/>
                  </a:lnTo>
                  <a:lnTo>
                    <a:pt x="2693254" y="12155"/>
                  </a:lnTo>
                  <a:lnTo>
                    <a:pt x="2742581" y="26910"/>
                  </a:lnTo>
                  <a:lnTo>
                    <a:pt x="2750014" y="30109"/>
                  </a:lnTo>
                  <a:lnTo>
                    <a:pt x="449702" y="30109"/>
                  </a:lnTo>
                  <a:lnTo>
                    <a:pt x="400789" y="32938"/>
                  </a:lnTo>
                  <a:lnTo>
                    <a:pt x="353528" y="41214"/>
                  </a:lnTo>
                  <a:lnTo>
                    <a:pt x="308233" y="54626"/>
                  </a:lnTo>
                  <a:lnTo>
                    <a:pt x="265220" y="72860"/>
                  </a:lnTo>
                  <a:lnTo>
                    <a:pt x="224806" y="95605"/>
                  </a:lnTo>
                  <a:lnTo>
                    <a:pt x="187305" y="122546"/>
                  </a:lnTo>
                  <a:lnTo>
                    <a:pt x="153034" y="153372"/>
                  </a:lnTo>
                  <a:lnTo>
                    <a:pt x="122308" y="187770"/>
                  </a:lnTo>
                  <a:lnTo>
                    <a:pt x="95443" y="225426"/>
                  </a:lnTo>
                  <a:lnTo>
                    <a:pt x="72754" y="266029"/>
                  </a:lnTo>
                  <a:lnTo>
                    <a:pt x="54558" y="309266"/>
                  </a:lnTo>
                  <a:lnTo>
                    <a:pt x="41170" y="354823"/>
                  </a:lnTo>
                  <a:lnTo>
                    <a:pt x="32905" y="402388"/>
                  </a:lnTo>
                  <a:lnTo>
                    <a:pt x="30167" y="450144"/>
                  </a:lnTo>
                  <a:lnTo>
                    <a:pt x="30080" y="5695301"/>
                  </a:lnTo>
                  <a:lnTo>
                    <a:pt x="32905" y="5744261"/>
                  </a:lnTo>
                  <a:lnTo>
                    <a:pt x="41170" y="5791569"/>
                  </a:lnTo>
                  <a:lnTo>
                    <a:pt x="54558" y="5836908"/>
                  </a:lnTo>
                  <a:lnTo>
                    <a:pt x="72754" y="5879963"/>
                  </a:lnTo>
                  <a:lnTo>
                    <a:pt x="95443" y="5920418"/>
                  </a:lnTo>
                  <a:lnTo>
                    <a:pt x="122308" y="5957955"/>
                  </a:lnTo>
                  <a:lnTo>
                    <a:pt x="153034" y="5992260"/>
                  </a:lnTo>
                  <a:lnTo>
                    <a:pt x="187305" y="6023016"/>
                  </a:lnTo>
                  <a:lnTo>
                    <a:pt x="224806" y="6049908"/>
                  </a:lnTo>
                  <a:lnTo>
                    <a:pt x="265220" y="6072619"/>
                  </a:lnTo>
                  <a:lnTo>
                    <a:pt x="308233" y="6090833"/>
                  </a:lnTo>
                  <a:lnTo>
                    <a:pt x="353528" y="6104234"/>
                  </a:lnTo>
                  <a:lnTo>
                    <a:pt x="400789" y="6112507"/>
                  </a:lnTo>
                  <a:lnTo>
                    <a:pt x="449702" y="6115335"/>
                  </a:lnTo>
                  <a:lnTo>
                    <a:pt x="2743320" y="6115335"/>
                  </a:lnTo>
                  <a:lnTo>
                    <a:pt x="2728978" y="6120971"/>
                  </a:lnTo>
                  <a:lnTo>
                    <a:pt x="2683326" y="6133547"/>
                  </a:lnTo>
                  <a:lnTo>
                    <a:pt x="2635880" y="6141295"/>
                  </a:lnTo>
                  <a:lnTo>
                    <a:pt x="2586915" y="6143939"/>
                  </a:lnTo>
                  <a:close/>
                </a:path>
                <a:path w="3037204" h="6144259">
                  <a:moveTo>
                    <a:pt x="2743320" y="6115335"/>
                  </a:moveTo>
                  <a:lnTo>
                    <a:pt x="2586915" y="6115335"/>
                  </a:lnTo>
                  <a:lnTo>
                    <a:pt x="2635827" y="6112507"/>
                  </a:lnTo>
                  <a:lnTo>
                    <a:pt x="2683089" y="6104234"/>
                  </a:lnTo>
                  <a:lnTo>
                    <a:pt x="2728384" y="6090833"/>
                  </a:lnTo>
                  <a:lnTo>
                    <a:pt x="2771396" y="6072619"/>
                  </a:lnTo>
                  <a:lnTo>
                    <a:pt x="2811811" y="6049908"/>
                  </a:lnTo>
                  <a:lnTo>
                    <a:pt x="2849311" y="6023016"/>
                  </a:lnTo>
                  <a:lnTo>
                    <a:pt x="2883583" y="5992260"/>
                  </a:lnTo>
                  <a:lnTo>
                    <a:pt x="2914309" y="5957955"/>
                  </a:lnTo>
                  <a:lnTo>
                    <a:pt x="2941174" y="5920418"/>
                  </a:lnTo>
                  <a:lnTo>
                    <a:pt x="2963862" y="5879963"/>
                  </a:lnTo>
                  <a:lnTo>
                    <a:pt x="2982059" y="5836908"/>
                  </a:lnTo>
                  <a:lnTo>
                    <a:pt x="2995447" y="5791569"/>
                  </a:lnTo>
                  <a:lnTo>
                    <a:pt x="3003711" y="5744261"/>
                  </a:lnTo>
                  <a:lnTo>
                    <a:pt x="3006536" y="5695301"/>
                  </a:lnTo>
                  <a:lnTo>
                    <a:pt x="3006536" y="450144"/>
                  </a:lnTo>
                  <a:lnTo>
                    <a:pt x="3003711" y="401183"/>
                  </a:lnTo>
                  <a:lnTo>
                    <a:pt x="2995447" y="353875"/>
                  </a:lnTo>
                  <a:lnTo>
                    <a:pt x="2982059" y="308536"/>
                  </a:lnTo>
                  <a:lnTo>
                    <a:pt x="2963862" y="265481"/>
                  </a:lnTo>
                  <a:lnTo>
                    <a:pt x="2941174" y="225027"/>
                  </a:lnTo>
                  <a:lnTo>
                    <a:pt x="2914309" y="187489"/>
                  </a:lnTo>
                  <a:lnTo>
                    <a:pt x="2883583" y="153184"/>
                  </a:lnTo>
                  <a:lnTo>
                    <a:pt x="2849311" y="122428"/>
                  </a:lnTo>
                  <a:lnTo>
                    <a:pt x="2811811" y="95536"/>
                  </a:lnTo>
                  <a:lnTo>
                    <a:pt x="2771396" y="72825"/>
                  </a:lnTo>
                  <a:lnTo>
                    <a:pt x="2728384" y="54611"/>
                  </a:lnTo>
                  <a:lnTo>
                    <a:pt x="2683089" y="41210"/>
                  </a:lnTo>
                  <a:lnTo>
                    <a:pt x="2635827" y="32937"/>
                  </a:lnTo>
                  <a:lnTo>
                    <a:pt x="2586915" y="30109"/>
                  </a:lnTo>
                  <a:lnTo>
                    <a:pt x="2750014" y="30109"/>
                  </a:lnTo>
                  <a:lnTo>
                    <a:pt x="2789400" y="47060"/>
                  </a:lnTo>
                  <a:lnTo>
                    <a:pt x="2833379" y="72312"/>
                  </a:lnTo>
                  <a:lnTo>
                    <a:pt x="2874182" y="102373"/>
                  </a:lnTo>
                  <a:lnTo>
                    <a:pt x="2905767" y="130978"/>
                  </a:lnTo>
                  <a:lnTo>
                    <a:pt x="2937704" y="167604"/>
                  </a:lnTo>
                  <a:lnTo>
                    <a:pt x="2960476" y="198725"/>
                  </a:lnTo>
                  <a:lnTo>
                    <a:pt x="2983036" y="235045"/>
                  </a:lnTo>
                  <a:lnTo>
                    <a:pt x="2999721" y="269366"/>
                  </a:lnTo>
                  <a:lnTo>
                    <a:pt x="3017064" y="316154"/>
                  </a:lnTo>
                  <a:lnTo>
                    <a:pt x="3027593" y="359814"/>
                  </a:lnTo>
                  <a:lnTo>
                    <a:pt x="3034361" y="403849"/>
                  </a:lnTo>
                  <a:lnTo>
                    <a:pt x="3036617" y="450144"/>
                  </a:lnTo>
                  <a:lnTo>
                    <a:pt x="3036536" y="5695301"/>
                  </a:lnTo>
                  <a:lnTo>
                    <a:pt x="3033975" y="5742808"/>
                  </a:lnTo>
                  <a:lnTo>
                    <a:pt x="3026235" y="5790301"/>
                  </a:lnTo>
                  <a:lnTo>
                    <a:pt x="3013671" y="5835998"/>
                  </a:lnTo>
                  <a:lnTo>
                    <a:pt x="2996559" y="5879624"/>
                  </a:lnTo>
                  <a:lnTo>
                    <a:pt x="2975175" y="5920902"/>
                  </a:lnTo>
                  <a:lnTo>
                    <a:pt x="2949793" y="5959558"/>
                  </a:lnTo>
                  <a:lnTo>
                    <a:pt x="2920689" y="5995315"/>
                  </a:lnTo>
                  <a:lnTo>
                    <a:pt x="2888138" y="6027897"/>
                  </a:lnTo>
                  <a:lnTo>
                    <a:pt x="2852416" y="6057030"/>
                  </a:lnTo>
                  <a:lnTo>
                    <a:pt x="2813799" y="6082437"/>
                  </a:lnTo>
                  <a:lnTo>
                    <a:pt x="2772561" y="6103842"/>
                  </a:lnTo>
                  <a:lnTo>
                    <a:pt x="2743320" y="6115335"/>
                  </a:lnTo>
                  <a:close/>
                </a:path>
              </a:pathLst>
            </a:custGeom>
            <a:solidFill>
              <a:srgbClr val="FBE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3358" y="3965204"/>
            <a:ext cx="8582009" cy="63217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28849" y="363592"/>
            <a:ext cx="16230600" cy="1266825"/>
          </a:xfrm>
          <a:prstGeom prst="rect">
            <a:avLst/>
          </a:prstGeom>
          <a:solidFill>
            <a:srgbClr val="A09487"/>
          </a:solidFill>
        </p:spPr>
        <p:txBody>
          <a:bodyPr vert="horz" wrap="square" lIns="0" tIns="198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65"/>
              </a:spcBef>
            </a:pPr>
            <a:r>
              <a:rPr sz="5600" spc="150" dirty="0">
                <a:solidFill>
                  <a:srgbClr val="FFF1DF"/>
                </a:solidFill>
                <a:latin typeface="Verdana"/>
                <a:cs typeface="Verdana"/>
              </a:rPr>
              <a:t>R</a:t>
            </a:r>
            <a:r>
              <a:rPr sz="5600" spc="200" dirty="0">
                <a:solidFill>
                  <a:srgbClr val="FFF1DF"/>
                </a:solidFill>
                <a:latin typeface="Verdana"/>
                <a:cs typeface="Verdana"/>
              </a:rPr>
              <a:t>E</a:t>
            </a:r>
            <a:r>
              <a:rPr sz="5600" spc="-390" dirty="0">
                <a:solidFill>
                  <a:srgbClr val="FFF1DF"/>
                </a:solidFill>
                <a:latin typeface="Verdana"/>
                <a:cs typeface="Verdana"/>
              </a:rPr>
              <a:t>S</a:t>
            </a:r>
            <a:r>
              <a:rPr sz="5600" spc="635" dirty="0">
                <a:solidFill>
                  <a:srgbClr val="FFF1DF"/>
                </a:solidFill>
                <a:latin typeface="Verdana"/>
                <a:cs typeface="Verdana"/>
              </a:rPr>
              <a:t>P</a:t>
            </a:r>
            <a:r>
              <a:rPr sz="5600" spc="285" dirty="0">
                <a:solidFill>
                  <a:srgbClr val="FFF1DF"/>
                </a:solidFill>
                <a:latin typeface="Verdana"/>
                <a:cs typeface="Verdana"/>
              </a:rPr>
              <a:t>O</a:t>
            </a:r>
            <a:r>
              <a:rPr sz="5600" spc="355" dirty="0">
                <a:solidFill>
                  <a:srgbClr val="FFF1DF"/>
                </a:solidFill>
                <a:latin typeface="Verdana"/>
                <a:cs typeface="Verdana"/>
              </a:rPr>
              <a:t>N</a:t>
            </a:r>
            <a:r>
              <a:rPr sz="5600" spc="-390" dirty="0">
                <a:solidFill>
                  <a:srgbClr val="FFF1DF"/>
                </a:solidFill>
                <a:latin typeface="Verdana"/>
                <a:cs typeface="Verdana"/>
              </a:rPr>
              <a:t>S</a:t>
            </a:r>
            <a:r>
              <a:rPr sz="5600" spc="-675" dirty="0">
                <a:solidFill>
                  <a:srgbClr val="FFF1DF"/>
                </a:solidFill>
                <a:latin typeface="Verdana"/>
                <a:cs typeface="Verdana"/>
              </a:rPr>
              <a:t>I</a:t>
            </a:r>
            <a:r>
              <a:rPr sz="5600" spc="75" dirty="0">
                <a:solidFill>
                  <a:srgbClr val="FFF1DF"/>
                </a:solidFill>
                <a:latin typeface="Verdana"/>
                <a:cs typeface="Verdana"/>
              </a:rPr>
              <a:t>V</a:t>
            </a:r>
            <a:r>
              <a:rPr sz="5600" spc="204" dirty="0">
                <a:solidFill>
                  <a:srgbClr val="FFF1DF"/>
                </a:solidFill>
                <a:latin typeface="Verdana"/>
                <a:cs typeface="Verdana"/>
              </a:rPr>
              <a:t>E</a:t>
            </a:r>
            <a:r>
              <a:rPr sz="5600" spc="-505" dirty="0">
                <a:solidFill>
                  <a:srgbClr val="FFF1DF"/>
                </a:solidFill>
                <a:latin typeface="Verdana"/>
                <a:cs typeface="Verdana"/>
              </a:rPr>
              <a:t> </a:t>
            </a:r>
            <a:r>
              <a:rPr sz="5600" spc="675" dirty="0">
                <a:solidFill>
                  <a:srgbClr val="FFF1DF"/>
                </a:solidFill>
                <a:latin typeface="Verdana"/>
                <a:cs typeface="Verdana"/>
              </a:rPr>
              <a:t>W</a:t>
            </a:r>
            <a:r>
              <a:rPr sz="5600" spc="200" dirty="0">
                <a:solidFill>
                  <a:srgbClr val="FFF1DF"/>
                </a:solidFill>
                <a:latin typeface="Verdana"/>
                <a:cs typeface="Verdana"/>
              </a:rPr>
              <a:t>E</a:t>
            </a:r>
            <a:r>
              <a:rPr sz="5600" spc="375" dirty="0">
                <a:solidFill>
                  <a:srgbClr val="FFF1DF"/>
                </a:solidFill>
                <a:latin typeface="Verdana"/>
                <a:cs typeface="Verdana"/>
              </a:rPr>
              <a:t>B</a:t>
            </a:r>
            <a:r>
              <a:rPr sz="5600" spc="-390" dirty="0">
                <a:solidFill>
                  <a:srgbClr val="FFF1DF"/>
                </a:solidFill>
                <a:latin typeface="Verdana"/>
                <a:cs typeface="Verdana"/>
              </a:rPr>
              <a:t>S</a:t>
            </a:r>
            <a:r>
              <a:rPr sz="5600" spc="-675" dirty="0">
                <a:solidFill>
                  <a:srgbClr val="FFF1DF"/>
                </a:solidFill>
                <a:latin typeface="Verdana"/>
                <a:cs typeface="Verdana"/>
              </a:rPr>
              <a:t>I</a:t>
            </a:r>
            <a:r>
              <a:rPr sz="5600" spc="-245" dirty="0">
                <a:solidFill>
                  <a:srgbClr val="FFF1DF"/>
                </a:solidFill>
                <a:latin typeface="Verdana"/>
                <a:cs typeface="Verdana"/>
              </a:rPr>
              <a:t>T</a:t>
            </a:r>
            <a:r>
              <a:rPr sz="5600" spc="204" dirty="0">
                <a:solidFill>
                  <a:srgbClr val="FFF1DF"/>
                </a:solidFill>
                <a:latin typeface="Verdana"/>
                <a:cs typeface="Verdana"/>
              </a:rPr>
              <a:t>E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2040" y="1668092"/>
            <a:ext cx="8284209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15500"/>
              </a:lnSpc>
              <a:spcBef>
                <a:spcPts val="100"/>
              </a:spcBef>
            </a:pPr>
            <a:r>
              <a:rPr sz="3300" spc="180" dirty="0">
                <a:latin typeface="Verdana"/>
                <a:cs typeface="Verdana"/>
              </a:rPr>
              <a:t>D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80" dirty="0">
                <a:latin typeface="Verdana"/>
                <a:cs typeface="Verdana"/>
              </a:rPr>
              <a:t>p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35" dirty="0">
                <a:latin typeface="Verdana"/>
                <a:cs typeface="Verdana"/>
              </a:rPr>
              <a:t>t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290" dirty="0">
                <a:latin typeface="Verdana"/>
                <a:cs typeface="Verdana"/>
              </a:rPr>
              <a:t>m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165" dirty="0">
                <a:latin typeface="Verdana"/>
                <a:cs typeface="Verdana"/>
              </a:rPr>
              <a:t>y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20" dirty="0">
                <a:latin typeface="Verdana"/>
                <a:cs typeface="Verdana"/>
              </a:rPr>
              <a:t>i</a:t>
            </a:r>
            <a:r>
              <a:rPr sz="3300" spc="30" dirty="0">
                <a:latin typeface="Verdana"/>
                <a:cs typeface="Verdana"/>
              </a:rPr>
              <a:t>k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35" dirty="0">
                <a:latin typeface="Verdana"/>
                <a:cs typeface="Verdana"/>
              </a:rPr>
              <a:t>t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290" dirty="0">
                <a:latin typeface="Verdana"/>
                <a:cs typeface="Verdana"/>
              </a:rPr>
              <a:t>m</a:t>
            </a:r>
            <a:r>
              <a:rPr sz="3300" spc="180" dirty="0">
                <a:latin typeface="Verdana"/>
                <a:cs typeface="Verdana"/>
              </a:rPr>
              <a:t>p</a:t>
            </a:r>
            <a:r>
              <a:rPr sz="3300" spc="-20" dirty="0">
                <a:latin typeface="Verdana"/>
                <a:cs typeface="Verdana"/>
              </a:rPr>
              <a:t>il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180" dirty="0">
                <a:latin typeface="Verdana"/>
                <a:cs typeface="Verdana"/>
              </a:rPr>
              <a:t>d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204" dirty="0">
                <a:latin typeface="Verdana"/>
                <a:cs typeface="Verdana"/>
              </a:rPr>
              <a:t>g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00" dirty="0">
                <a:latin typeface="Verdana"/>
                <a:cs typeface="Verdana"/>
              </a:rPr>
              <a:t>n  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30" dirty="0">
                <a:latin typeface="Verdana"/>
                <a:cs typeface="Verdana"/>
              </a:rPr>
              <a:t>k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-85" dirty="0">
                <a:latin typeface="Verdana"/>
                <a:cs typeface="Verdana"/>
              </a:rPr>
              <a:t>r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145" dirty="0">
                <a:latin typeface="Verdana"/>
                <a:cs typeface="Verdana"/>
              </a:rPr>
              <a:t>n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180" dirty="0">
                <a:latin typeface="Verdana"/>
                <a:cs typeface="Verdana"/>
              </a:rPr>
              <a:t>d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-165" dirty="0">
                <a:latin typeface="Verdana"/>
                <a:cs typeface="Verdana"/>
              </a:rPr>
              <a:t>v</a:t>
            </a:r>
            <a:r>
              <a:rPr sz="3300" spc="-20" dirty="0">
                <a:latin typeface="Verdana"/>
                <a:cs typeface="Verdana"/>
              </a:rPr>
              <a:t>i</a:t>
            </a:r>
            <a:r>
              <a:rPr sz="3300" spc="135" dirty="0">
                <a:latin typeface="Verdana"/>
                <a:cs typeface="Verdana"/>
              </a:rPr>
              <a:t>c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-35" dirty="0">
                <a:latin typeface="Verdana"/>
                <a:cs typeface="Verdana"/>
              </a:rPr>
              <a:t>aa</a:t>
            </a:r>
            <a:r>
              <a:rPr sz="3300" spc="35" dirty="0">
                <a:latin typeface="Verdana"/>
                <a:cs typeface="Verdana"/>
              </a:rPr>
              <a:t>t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290" dirty="0">
                <a:latin typeface="Verdana"/>
                <a:cs typeface="Verdana"/>
              </a:rPr>
              <a:t>m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290" dirty="0">
                <a:latin typeface="Verdana"/>
                <a:cs typeface="Verdana"/>
              </a:rPr>
              <a:t>m</a:t>
            </a:r>
            <a:r>
              <a:rPr sz="3300" spc="180" dirty="0">
                <a:latin typeface="Verdana"/>
                <a:cs typeface="Verdana"/>
              </a:rPr>
              <a:t>b</a:t>
            </a:r>
            <a:r>
              <a:rPr sz="3300" spc="130" dirty="0">
                <a:latin typeface="Verdana"/>
                <a:cs typeface="Verdana"/>
              </a:rPr>
              <a:t>u</a:t>
            </a:r>
            <a:r>
              <a:rPr sz="3300" spc="30" dirty="0">
                <a:latin typeface="Verdana"/>
                <a:cs typeface="Verdana"/>
              </a:rPr>
              <a:t>k</a:t>
            </a:r>
            <a:r>
              <a:rPr sz="3300" spc="-35" dirty="0">
                <a:latin typeface="Verdana"/>
                <a:cs typeface="Verdana"/>
              </a:rPr>
              <a:t>a</a:t>
            </a:r>
            <a:r>
              <a:rPr sz="3300" spc="-300" dirty="0">
                <a:latin typeface="Verdana"/>
                <a:cs typeface="Verdana"/>
              </a:rPr>
              <a:t> </a:t>
            </a:r>
            <a:r>
              <a:rPr sz="3300" spc="200" dirty="0">
                <a:latin typeface="Verdana"/>
                <a:cs typeface="Verdana"/>
              </a:rPr>
              <a:t>w</a:t>
            </a:r>
            <a:r>
              <a:rPr sz="3300" spc="25" dirty="0">
                <a:latin typeface="Verdana"/>
                <a:cs typeface="Verdana"/>
              </a:rPr>
              <a:t>e</a:t>
            </a:r>
            <a:r>
              <a:rPr sz="3300" spc="180" dirty="0">
                <a:latin typeface="Verdana"/>
                <a:cs typeface="Verdana"/>
              </a:rPr>
              <a:t>b</a:t>
            </a:r>
            <a:r>
              <a:rPr sz="3300" spc="-110" dirty="0">
                <a:latin typeface="Verdana"/>
                <a:cs typeface="Verdana"/>
              </a:rPr>
              <a:t>s</a:t>
            </a:r>
            <a:r>
              <a:rPr sz="3300" spc="-20" dirty="0">
                <a:latin typeface="Verdana"/>
                <a:cs typeface="Verdana"/>
              </a:rPr>
              <a:t>i</a:t>
            </a:r>
            <a:r>
              <a:rPr sz="3300" spc="35" dirty="0">
                <a:latin typeface="Verdana"/>
                <a:cs typeface="Verdana"/>
              </a:rPr>
              <a:t>t</a:t>
            </a:r>
            <a:r>
              <a:rPr sz="3300" spc="25" dirty="0">
                <a:latin typeface="Verdana"/>
                <a:cs typeface="Verdana"/>
              </a:rPr>
              <a:t>e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334250" cy="10288270"/>
            <a:chOff x="0" y="0"/>
            <a:chExt cx="7334250" cy="102882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334250" cy="10287635"/>
            </a:xfrm>
            <a:custGeom>
              <a:avLst/>
              <a:gdLst/>
              <a:ahLst/>
              <a:cxnLst/>
              <a:rect l="l" t="t" r="r" b="b"/>
              <a:pathLst>
                <a:path w="7334250" h="10287635">
                  <a:moveTo>
                    <a:pt x="7334224" y="0"/>
                  </a:moveTo>
                  <a:lnTo>
                    <a:pt x="0" y="0"/>
                  </a:lnTo>
                  <a:lnTo>
                    <a:pt x="0" y="73647"/>
                  </a:lnTo>
                  <a:lnTo>
                    <a:pt x="0" y="10287635"/>
                  </a:lnTo>
                  <a:lnTo>
                    <a:pt x="176504" y="10287635"/>
                  </a:lnTo>
                  <a:lnTo>
                    <a:pt x="176504" y="73647"/>
                  </a:lnTo>
                  <a:lnTo>
                    <a:pt x="7153961" y="73647"/>
                  </a:lnTo>
                  <a:lnTo>
                    <a:pt x="7153961" y="10287584"/>
                  </a:lnTo>
                  <a:lnTo>
                    <a:pt x="7334224" y="10287584"/>
                  </a:lnTo>
                  <a:lnTo>
                    <a:pt x="7334224" y="73647"/>
                  </a:lnTo>
                  <a:lnTo>
                    <a:pt x="7334224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7181849" cy="1028699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800276" y="4628052"/>
            <a:ext cx="8458200" cy="1028700"/>
          </a:xfrm>
          <a:custGeom>
            <a:avLst/>
            <a:gdLst/>
            <a:ahLst/>
            <a:cxnLst/>
            <a:rect l="l" t="t" r="r" b="b"/>
            <a:pathLst>
              <a:path w="8458200" h="1028700">
                <a:moveTo>
                  <a:pt x="8457601" y="1028697"/>
                </a:moveTo>
                <a:lnTo>
                  <a:pt x="0" y="1028697"/>
                </a:lnTo>
                <a:lnTo>
                  <a:pt x="0" y="0"/>
                </a:lnTo>
                <a:lnTo>
                  <a:pt x="8457601" y="0"/>
                </a:lnTo>
                <a:lnTo>
                  <a:pt x="8457601" y="1028697"/>
                </a:lnTo>
                <a:close/>
              </a:path>
            </a:pathLst>
          </a:custGeom>
          <a:solidFill>
            <a:srgbClr val="A094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22935" y="4627948"/>
            <a:ext cx="4486275" cy="915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800" spc="944" dirty="0">
                <a:solidFill>
                  <a:srgbClr val="FFF1DF"/>
                </a:solidFill>
              </a:rPr>
              <a:t>W</a:t>
            </a:r>
            <a:r>
              <a:rPr sz="5800" spc="-125" dirty="0">
                <a:solidFill>
                  <a:srgbClr val="FFF1DF"/>
                </a:solidFill>
              </a:rPr>
              <a:t>I</a:t>
            </a:r>
            <a:r>
              <a:rPr sz="5800" spc="-190" dirty="0">
                <a:solidFill>
                  <a:srgbClr val="FFF1DF"/>
                </a:solidFill>
              </a:rPr>
              <a:t>R</a:t>
            </a:r>
            <a:r>
              <a:rPr sz="5800" spc="-480" dirty="0">
                <a:solidFill>
                  <a:srgbClr val="FFF1DF"/>
                </a:solidFill>
              </a:rPr>
              <a:t>E</a:t>
            </a:r>
            <a:r>
              <a:rPr sz="5800" spc="-300" dirty="0">
                <a:solidFill>
                  <a:srgbClr val="FFF1DF"/>
                </a:solidFill>
              </a:rPr>
              <a:t>F</a:t>
            </a:r>
            <a:r>
              <a:rPr sz="5800" spc="-190" dirty="0">
                <a:solidFill>
                  <a:srgbClr val="FFF1DF"/>
                </a:solidFill>
              </a:rPr>
              <a:t>R</a:t>
            </a:r>
            <a:r>
              <a:rPr sz="5800" spc="365" dirty="0">
                <a:solidFill>
                  <a:srgbClr val="FFF1DF"/>
                </a:solidFill>
              </a:rPr>
              <a:t>A</a:t>
            </a:r>
            <a:r>
              <a:rPr sz="5800" spc="70" dirty="0">
                <a:solidFill>
                  <a:srgbClr val="FFF1DF"/>
                </a:solidFill>
              </a:rPr>
              <a:t>M</a:t>
            </a:r>
            <a:r>
              <a:rPr sz="5800" spc="-475" dirty="0">
                <a:solidFill>
                  <a:srgbClr val="FFF1DF"/>
                </a:solidFill>
              </a:rPr>
              <a:t>E</a:t>
            </a:r>
            <a:endParaRPr sz="5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382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Microsoft Sans Serif</vt:lpstr>
      <vt:lpstr>Times New Roman</vt:lpstr>
      <vt:lpstr>Verdana</vt:lpstr>
      <vt:lpstr>Office Theme</vt:lpstr>
      <vt:lpstr>Java Cafe</vt:lpstr>
      <vt:lpstr>PowerPoint Presentation</vt:lpstr>
      <vt:lpstr>APA ITU JAVA CAFE?</vt:lpstr>
      <vt:lpstr>LATAR BELAKANG</vt:lpstr>
      <vt:lpstr>INSPIRASI</vt:lpstr>
      <vt:lpstr>LIHAT MENU</vt:lpstr>
      <vt:lpstr>ABOUT US</vt:lpstr>
      <vt:lpstr>RESPONSIVE WEBSITE</vt:lpstr>
      <vt:lpstr>WIREFRAME</vt:lpstr>
      <vt:lpstr>WIREFRAME</vt:lpstr>
      <vt:lpstr>MOCKUP</vt:lpstr>
      <vt:lpstr>MOCKUP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JavaCafePPT</dc:title>
  <dc:creator>Riskie Arianto</dc:creator>
  <cp:keywords>DAExUJ3W-kk,BAD4ip7bzWA</cp:keywords>
  <cp:lastModifiedBy>USER</cp:lastModifiedBy>
  <cp:revision>7</cp:revision>
  <dcterms:created xsi:type="dcterms:W3CDTF">2021-12-01T23:24:38Z</dcterms:created>
  <dcterms:modified xsi:type="dcterms:W3CDTF">2021-12-02T01:45:30Z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2021-12-01T00:00:00Z</vt:filetime>
  </property>
  <property fmtid="{D5CDD505-2E9C-101B-9397-08002B2CF9AE}" pid="3" name="Creator">
    <vt:lpwstr>Canva</vt:lpwstr>
  </property>
  <property fmtid="{D5CDD505-2E9C-101B-9397-08002B2CF9AE}" pid="4" name="LastSaved">
    <vt:filetime>2021-12-01T00:00:00Z</vt:filetime>
  </property>
</Properties>
</file>